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
  </p:notesMasterIdLst>
  <p:handoutMasterIdLst>
    <p:handoutMasterId r:id="rId18"/>
  </p:handoutMasterIdLst>
  <p:sldIdLst>
    <p:sldId id="256" r:id="rId2"/>
    <p:sldId id="257" r:id="rId3"/>
    <p:sldId id="273" r:id="rId4"/>
    <p:sldId id="268" r:id="rId5"/>
    <p:sldId id="269" r:id="rId6"/>
    <p:sldId id="270" r:id="rId7"/>
    <p:sldId id="272" r:id="rId8"/>
    <p:sldId id="271" r:id="rId9"/>
    <p:sldId id="258" r:id="rId10"/>
    <p:sldId id="260" r:id="rId11"/>
    <p:sldId id="263" r:id="rId12"/>
    <p:sldId id="264" r:id="rId13"/>
    <p:sldId id="265" r:id="rId14"/>
    <p:sldId id="266" r:id="rId15"/>
    <p:sldId id="267" r:id="rId16"/>
  </p:sldIdLst>
  <p:sldSz cx="9144000" cy="6858000" type="screen4x3"/>
  <p:notesSz cx="6858000" cy="9144000"/>
  <p:defaultTextStyle>
    <a:defPPr>
      <a:defRPr lang="es-ES_trad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Objects="1">
      <p:cViewPr varScale="1">
        <p:scale>
          <a:sx n="87" d="100"/>
          <a:sy n="87" d="100"/>
        </p:scale>
        <p:origin x="1494" y="9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3F5DA1-2C07-49D8-96D5-4C35988F649C}" type="doc">
      <dgm:prSet loTypeId="urn:microsoft.com/office/officeart/2005/8/layout/hProcess7" loCatId="list" qsTypeId="urn:microsoft.com/office/officeart/2005/8/quickstyle/3d1" qsCatId="3D" csTypeId="urn:microsoft.com/office/officeart/2005/8/colors/colorful4" csCatId="colorful" phldr="1"/>
      <dgm:spPr/>
      <dgm:t>
        <a:bodyPr/>
        <a:lstStyle/>
        <a:p>
          <a:endParaRPr lang="es-ES"/>
        </a:p>
      </dgm:t>
    </dgm:pt>
    <dgm:pt modelId="{B0CB2067-011A-4001-ADAF-7338A8C891A7}">
      <dgm:prSet phldrT="[Texto]" custT="1"/>
      <dgm:spPr/>
      <dgm:t>
        <a:bodyPr/>
        <a:lstStyle/>
        <a:p>
          <a:r>
            <a:rPr lang="es-ES" sz="2800" u="none" dirty="0" smtClean="0"/>
            <a:t>Sentir</a:t>
          </a:r>
          <a:endParaRPr lang="es-ES" sz="2000" u="none" dirty="0"/>
        </a:p>
      </dgm:t>
    </dgm:pt>
    <dgm:pt modelId="{B6FCD9DE-BFA1-44EF-A7F5-6EA7DA2C9D8D}" type="parTrans" cxnId="{8F3D012D-5C17-4A95-9E65-A1230FB96D5A}">
      <dgm:prSet/>
      <dgm:spPr/>
      <dgm:t>
        <a:bodyPr/>
        <a:lstStyle/>
        <a:p>
          <a:endParaRPr lang="es-ES"/>
        </a:p>
      </dgm:t>
    </dgm:pt>
    <dgm:pt modelId="{67FA9EEA-782F-4392-BF76-452D333F1432}" type="sibTrans" cxnId="{8F3D012D-5C17-4A95-9E65-A1230FB96D5A}">
      <dgm:prSet/>
      <dgm:spPr/>
      <dgm:t>
        <a:bodyPr/>
        <a:lstStyle/>
        <a:p>
          <a:endParaRPr lang="es-ES"/>
        </a:p>
      </dgm:t>
    </dgm:pt>
    <dgm:pt modelId="{3E200694-6A00-47DA-A851-05F21A1C6DFB}">
      <dgm:prSet phldrT="[Texto]" custT="1"/>
      <dgm:spPr/>
      <dgm:t>
        <a:bodyPr lIns="72000" tIns="360000"/>
        <a:lstStyle/>
        <a:p>
          <a:r>
            <a:rPr lang="es-ES" sz="2400" dirty="0" smtClean="0"/>
            <a:t>1. Extraer</a:t>
          </a:r>
          <a:endParaRPr lang="es-ES" sz="2400" dirty="0"/>
        </a:p>
      </dgm:t>
    </dgm:pt>
    <dgm:pt modelId="{F38C8CA9-C2ED-4E14-8917-B98C09FCEA59}" type="parTrans" cxnId="{75C7FC7C-BC85-4510-A2C8-4C76FF68295E}">
      <dgm:prSet/>
      <dgm:spPr/>
      <dgm:t>
        <a:bodyPr/>
        <a:lstStyle/>
        <a:p>
          <a:endParaRPr lang="es-ES"/>
        </a:p>
      </dgm:t>
    </dgm:pt>
    <dgm:pt modelId="{E815B105-C54F-4717-944B-C0AF3AADDAF4}" type="sibTrans" cxnId="{75C7FC7C-BC85-4510-A2C8-4C76FF68295E}">
      <dgm:prSet/>
      <dgm:spPr/>
      <dgm:t>
        <a:bodyPr/>
        <a:lstStyle/>
        <a:p>
          <a:endParaRPr lang="es-ES"/>
        </a:p>
      </dgm:t>
    </dgm:pt>
    <dgm:pt modelId="{889900D8-66B6-45AA-AD01-A74071A33747}">
      <dgm:prSet phldrT="[Texto]" custT="1"/>
      <dgm:spPr/>
      <dgm:t>
        <a:bodyPr/>
        <a:lstStyle/>
        <a:p>
          <a:r>
            <a:rPr lang="es-ES" sz="2800" dirty="0" smtClean="0"/>
            <a:t>Pensar</a:t>
          </a:r>
          <a:endParaRPr lang="es-ES" sz="2000" dirty="0"/>
        </a:p>
      </dgm:t>
    </dgm:pt>
    <dgm:pt modelId="{CB399E40-5C90-47E1-A155-C27D28380CE7}" type="parTrans" cxnId="{2A3096E8-BBB2-4CB6-BFD7-123EA4B96B05}">
      <dgm:prSet/>
      <dgm:spPr/>
      <dgm:t>
        <a:bodyPr/>
        <a:lstStyle/>
        <a:p>
          <a:endParaRPr lang="es-ES"/>
        </a:p>
      </dgm:t>
    </dgm:pt>
    <dgm:pt modelId="{695C6443-DC4B-402B-A27D-BC1FC0324F7C}" type="sibTrans" cxnId="{2A3096E8-BBB2-4CB6-BFD7-123EA4B96B05}">
      <dgm:prSet/>
      <dgm:spPr/>
      <dgm:t>
        <a:bodyPr/>
        <a:lstStyle/>
        <a:p>
          <a:endParaRPr lang="es-ES"/>
        </a:p>
      </dgm:t>
    </dgm:pt>
    <dgm:pt modelId="{CCE7BA95-4AE4-476A-A5AD-A9AA30BF2D37}">
      <dgm:prSet phldrT="[Texto]" custT="1"/>
      <dgm:spPr/>
      <dgm:t>
        <a:bodyPr lIns="72000" tIns="360000"/>
        <a:lstStyle/>
        <a:p>
          <a:r>
            <a:rPr lang="es-ES" sz="2400" dirty="0" smtClean="0"/>
            <a:t>1. Razonar</a:t>
          </a:r>
          <a:endParaRPr lang="es-ES" sz="2400" dirty="0"/>
        </a:p>
      </dgm:t>
    </dgm:pt>
    <dgm:pt modelId="{1697436C-9760-4C5C-8B97-47B1109E87D4}" type="parTrans" cxnId="{8E9F21C0-739C-40F5-BA43-F76C9D43B8CD}">
      <dgm:prSet/>
      <dgm:spPr/>
      <dgm:t>
        <a:bodyPr/>
        <a:lstStyle/>
        <a:p>
          <a:endParaRPr lang="es-ES"/>
        </a:p>
      </dgm:t>
    </dgm:pt>
    <dgm:pt modelId="{64C58947-67D6-448E-A8C2-22C33E0A1CA0}" type="sibTrans" cxnId="{8E9F21C0-739C-40F5-BA43-F76C9D43B8CD}">
      <dgm:prSet/>
      <dgm:spPr/>
      <dgm:t>
        <a:bodyPr/>
        <a:lstStyle/>
        <a:p>
          <a:endParaRPr lang="es-ES"/>
        </a:p>
      </dgm:t>
    </dgm:pt>
    <dgm:pt modelId="{33B7E716-C525-434C-B760-78F60094BC48}">
      <dgm:prSet phldrT="[Texto]" custT="1"/>
      <dgm:spPr/>
      <dgm:t>
        <a:bodyPr/>
        <a:lstStyle/>
        <a:p>
          <a:r>
            <a:rPr lang="es-ES" sz="2800" dirty="0" smtClean="0"/>
            <a:t>Actuar</a:t>
          </a:r>
          <a:endParaRPr lang="es-ES" sz="2000" dirty="0"/>
        </a:p>
      </dgm:t>
    </dgm:pt>
    <dgm:pt modelId="{5CEE8B65-3082-4B70-BD04-816BD8DF10D6}" type="parTrans" cxnId="{76BBD15A-BDA6-4E58-8E6E-8569422593FF}">
      <dgm:prSet/>
      <dgm:spPr/>
      <dgm:t>
        <a:bodyPr/>
        <a:lstStyle/>
        <a:p>
          <a:endParaRPr lang="es-ES"/>
        </a:p>
      </dgm:t>
    </dgm:pt>
    <dgm:pt modelId="{54A92296-4596-4605-A0C3-BCA9711E3A88}" type="sibTrans" cxnId="{76BBD15A-BDA6-4E58-8E6E-8569422593FF}">
      <dgm:prSet/>
      <dgm:spPr/>
      <dgm:t>
        <a:bodyPr/>
        <a:lstStyle/>
        <a:p>
          <a:endParaRPr lang="es-ES"/>
        </a:p>
      </dgm:t>
    </dgm:pt>
    <dgm:pt modelId="{371643F4-BF19-428A-B524-7F19D360B1C3}">
      <dgm:prSet phldrT="[Texto]" custT="1"/>
      <dgm:spPr/>
      <dgm:t>
        <a:bodyPr lIns="72000" tIns="360000"/>
        <a:lstStyle/>
        <a:p>
          <a:r>
            <a:rPr lang="es-ES" sz="2400" dirty="0" smtClean="0"/>
            <a:t>2. Convertir</a:t>
          </a:r>
          <a:endParaRPr lang="es-ES" sz="2400" dirty="0"/>
        </a:p>
      </dgm:t>
    </dgm:pt>
    <dgm:pt modelId="{B48DC2EE-C855-4175-8E80-D590FAB94003}" type="parTrans" cxnId="{AFC4D161-BDDF-40EB-B5C2-11EB36FCB610}">
      <dgm:prSet/>
      <dgm:spPr/>
      <dgm:t>
        <a:bodyPr/>
        <a:lstStyle/>
        <a:p>
          <a:endParaRPr lang="es-ES"/>
        </a:p>
      </dgm:t>
    </dgm:pt>
    <dgm:pt modelId="{692526AC-F03D-466D-8B7E-2A0C7E76EEC5}" type="sibTrans" cxnId="{AFC4D161-BDDF-40EB-B5C2-11EB36FCB610}">
      <dgm:prSet/>
      <dgm:spPr/>
      <dgm:t>
        <a:bodyPr/>
        <a:lstStyle/>
        <a:p>
          <a:endParaRPr lang="es-ES"/>
        </a:p>
      </dgm:t>
    </dgm:pt>
    <dgm:pt modelId="{7290A5A0-CB17-4DA0-9519-F85071F68039}">
      <dgm:prSet phldrT="[Texto]" custT="1"/>
      <dgm:spPr/>
      <dgm:t>
        <a:bodyPr lIns="72000" tIns="360000"/>
        <a:lstStyle/>
        <a:p>
          <a:r>
            <a:rPr lang="es-ES" sz="2400" dirty="0" smtClean="0"/>
            <a:t>2. Procesar</a:t>
          </a:r>
          <a:endParaRPr lang="es-ES" sz="2400" dirty="0"/>
        </a:p>
      </dgm:t>
    </dgm:pt>
    <dgm:pt modelId="{580A707D-8922-4BFC-8973-4A3644C8F773}" type="parTrans" cxnId="{F4DCE676-A284-420A-8876-B69077359143}">
      <dgm:prSet/>
      <dgm:spPr/>
      <dgm:t>
        <a:bodyPr/>
        <a:lstStyle/>
        <a:p>
          <a:endParaRPr lang="es-ES"/>
        </a:p>
      </dgm:t>
    </dgm:pt>
    <dgm:pt modelId="{6C055D12-EED9-4DD4-B8C8-2831F6582DD2}" type="sibTrans" cxnId="{F4DCE676-A284-420A-8876-B69077359143}">
      <dgm:prSet/>
      <dgm:spPr/>
      <dgm:t>
        <a:bodyPr/>
        <a:lstStyle/>
        <a:p>
          <a:endParaRPr lang="es-ES"/>
        </a:p>
      </dgm:t>
    </dgm:pt>
    <dgm:pt modelId="{26FE70B0-8429-409D-9ABB-9F7652014312}">
      <dgm:prSet phldrT="[Texto]" custT="1"/>
      <dgm:spPr/>
      <dgm:t>
        <a:bodyPr lIns="72000" tIns="360000"/>
        <a:lstStyle/>
        <a:p>
          <a:r>
            <a:rPr lang="es-ES" sz="2400" dirty="0" smtClean="0"/>
            <a:t>1. Generar</a:t>
          </a:r>
          <a:endParaRPr lang="es-ES" sz="2400" dirty="0"/>
        </a:p>
      </dgm:t>
    </dgm:pt>
    <dgm:pt modelId="{DED9F50D-D409-4DE2-A613-A554CBE37A56}" type="parTrans" cxnId="{C7EF55E7-C4E0-4B2D-8FA5-D1DC742C033B}">
      <dgm:prSet/>
      <dgm:spPr/>
      <dgm:t>
        <a:bodyPr/>
        <a:lstStyle/>
        <a:p>
          <a:endParaRPr lang="es-ES"/>
        </a:p>
      </dgm:t>
    </dgm:pt>
    <dgm:pt modelId="{0A4F85FA-6341-4353-A82F-E498407674CD}" type="sibTrans" cxnId="{C7EF55E7-C4E0-4B2D-8FA5-D1DC742C033B}">
      <dgm:prSet/>
      <dgm:spPr/>
      <dgm:t>
        <a:bodyPr/>
        <a:lstStyle/>
        <a:p>
          <a:endParaRPr lang="es-ES"/>
        </a:p>
      </dgm:t>
    </dgm:pt>
    <dgm:pt modelId="{2C3AC232-944C-4428-B28D-1A0544F16D1F}">
      <dgm:prSet phldrT="[Texto]" custT="1"/>
      <dgm:spPr/>
      <dgm:t>
        <a:bodyPr lIns="72000" tIns="360000"/>
        <a:lstStyle/>
        <a:p>
          <a:r>
            <a:rPr lang="es-ES" sz="2400" dirty="0" smtClean="0"/>
            <a:t>2. Decidir</a:t>
          </a:r>
          <a:endParaRPr lang="es-ES" sz="2400" dirty="0"/>
        </a:p>
      </dgm:t>
    </dgm:pt>
    <dgm:pt modelId="{CF42FDB6-45D8-4AB7-842D-6C66E3AEF390}" type="parTrans" cxnId="{50D6F765-7A67-483D-9649-F4FE103A65E6}">
      <dgm:prSet/>
      <dgm:spPr/>
      <dgm:t>
        <a:bodyPr/>
        <a:lstStyle/>
        <a:p>
          <a:endParaRPr lang="es-ES"/>
        </a:p>
      </dgm:t>
    </dgm:pt>
    <dgm:pt modelId="{7D8CAE2A-27FE-42A8-834D-1B7384B7033A}" type="sibTrans" cxnId="{50D6F765-7A67-483D-9649-F4FE103A65E6}">
      <dgm:prSet/>
      <dgm:spPr/>
      <dgm:t>
        <a:bodyPr/>
        <a:lstStyle/>
        <a:p>
          <a:endParaRPr lang="es-ES"/>
        </a:p>
      </dgm:t>
    </dgm:pt>
    <dgm:pt modelId="{C03C215A-3BE5-482F-A857-310B820C6D80}" type="pres">
      <dgm:prSet presAssocID="{B53F5DA1-2C07-49D8-96D5-4C35988F649C}" presName="Name0" presStyleCnt="0">
        <dgm:presLayoutVars>
          <dgm:dir/>
          <dgm:animLvl val="lvl"/>
          <dgm:resizeHandles val="exact"/>
        </dgm:presLayoutVars>
      </dgm:prSet>
      <dgm:spPr/>
    </dgm:pt>
    <dgm:pt modelId="{6CB2B2F3-DD58-497B-945C-916D26CFF7BB}" type="pres">
      <dgm:prSet presAssocID="{B0CB2067-011A-4001-ADAF-7338A8C891A7}" presName="compositeNode" presStyleCnt="0">
        <dgm:presLayoutVars>
          <dgm:bulletEnabled val="1"/>
        </dgm:presLayoutVars>
      </dgm:prSet>
      <dgm:spPr/>
    </dgm:pt>
    <dgm:pt modelId="{13143949-5B45-448E-A217-4A93B2920D9E}" type="pres">
      <dgm:prSet presAssocID="{B0CB2067-011A-4001-ADAF-7338A8C891A7}" presName="bgRect" presStyleLbl="node1" presStyleIdx="0" presStyleCnt="3"/>
      <dgm:spPr/>
      <dgm:t>
        <a:bodyPr/>
        <a:lstStyle/>
        <a:p>
          <a:endParaRPr lang="es-ES"/>
        </a:p>
      </dgm:t>
    </dgm:pt>
    <dgm:pt modelId="{BC42A153-DC9A-4490-B1B6-A5C75A1297B4}" type="pres">
      <dgm:prSet presAssocID="{B0CB2067-011A-4001-ADAF-7338A8C891A7}" presName="parentNode" presStyleLbl="node1" presStyleIdx="0" presStyleCnt="3">
        <dgm:presLayoutVars>
          <dgm:chMax val="0"/>
          <dgm:bulletEnabled val="1"/>
        </dgm:presLayoutVars>
      </dgm:prSet>
      <dgm:spPr/>
      <dgm:t>
        <a:bodyPr/>
        <a:lstStyle/>
        <a:p>
          <a:endParaRPr lang="es-ES"/>
        </a:p>
      </dgm:t>
    </dgm:pt>
    <dgm:pt modelId="{4F1463A1-F50A-4074-9557-8CF82E62CC38}" type="pres">
      <dgm:prSet presAssocID="{B0CB2067-011A-4001-ADAF-7338A8C891A7}" presName="childNode" presStyleLbl="node1" presStyleIdx="0" presStyleCnt="3">
        <dgm:presLayoutVars>
          <dgm:bulletEnabled val="1"/>
        </dgm:presLayoutVars>
      </dgm:prSet>
      <dgm:spPr/>
      <dgm:t>
        <a:bodyPr/>
        <a:lstStyle/>
        <a:p>
          <a:endParaRPr lang="es-ES"/>
        </a:p>
      </dgm:t>
    </dgm:pt>
    <dgm:pt modelId="{D05FC8E9-0936-494D-A5E6-6C84A68665B2}" type="pres">
      <dgm:prSet presAssocID="{67FA9EEA-782F-4392-BF76-452D333F1432}" presName="hSp" presStyleCnt="0"/>
      <dgm:spPr/>
    </dgm:pt>
    <dgm:pt modelId="{8D700481-6E79-4F99-86F5-C847FB5B2501}" type="pres">
      <dgm:prSet presAssocID="{67FA9EEA-782F-4392-BF76-452D333F1432}" presName="vProcSp" presStyleCnt="0"/>
      <dgm:spPr/>
    </dgm:pt>
    <dgm:pt modelId="{72BA1891-BD60-4F64-B196-40692A542EC4}" type="pres">
      <dgm:prSet presAssocID="{67FA9EEA-782F-4392-BF76-452D333F1432}" presName="vSp1" presStyleCnt="0"/>
      <dgm:spPr/>
    </dgm:pt>
    <dgm:pt modelId="{A6909310-18CA-4288-AFC7-DCA4DE193C60}" type="pres">
      <dgm:prSet presAssocID="{67FA9EEA-782F-4392-BF76-452D333F1432}" presName="simulatedConn" presStyleLbl="solidFgAcc1" presStyleIdx="0" presStyleCnt="2">
        <dgm:style>
          <a:lnRef idx="3">
            <a:schemeClr val="lt1"/>
          </a:lnRef>
          <a:fillRef idx="1">
            <a:schemeClr val="accent3"/>
          </a:fillRef>
          <a:effectRef idx="1">
            <a:schemeClr val="accent3"/>
          </a:effectRef>
          <a:fontRef idx="minor">
            <a:schemeClr val="lt1"/>
          </a:fontRef>
        </dgm:style>
      </dgm:prSet>
      <dgm:spPr/>
    </dgm:pt>
    <dgm:pt modelId="{9AD3DB66-9547-46DA-8379-849AE38386E4}" type="pres">
      <dgm:prSet presAssocID="{67FA9EEA-782F-4392-BF76-452D333F1432}" presName="vSp2" presStyleCnt="0"/>
      <dgm:spPr/>
    </dgm:pt>
    <dgm:pt modelId="{6AAD1767-3234-496E-A795-0B5742D38B40}" type="pres">
      <dgm:prSet presAssocID="{67FA9EEA-782F-4392-BF76-452D333F1432}" presName="sibTrans" presStyleCnt="0"/>
      <dgm:spPr/>
    </dgm:pt>
    <dgm:pt modelId="{7A2BBBF5-9AB4-4E98-B207-7451247A5B62}" type="pres">
      <dgm:prSet presAssocID="{889900D8-66B6-45AA-AD01-A74071A33747}" presName="compositeNode" presStyleCnt="0">
        <dgm:presLayoutVars>
          <dgm:bulletEnabled val="1"/>
        </dgm:presLayoutVars>
      </dgm:prSet>
      <dgm:spPr/>
    </dgm:pt>
    <dgm:pt modelId="{A915E161-C247-4E79-AB98-218B8763F29E}" type="pres">
      <dgm:prSet presAssocID="{889900D8-66B6-45AA-AD01-A74071A33747}" presName="bgRect" presStyleLbl="node1" presStyleIdx="1" presStyleCnt="3"/>
      <dgm:spPr/>
    </dgm:pt>
    <dgm:pt modelId="{8DC432F9-AE9E-46D1-B516-95647F68F8C9}" type="pres">
      <dgm:prSet presAssocID="{889900D8-66B6-45AA-AD01-A74071A33747}" presName="parentNode" presStyleLbl="node1" presStyleIdx="1" presStyleCnt="3">
        <dgm:presLayoutVars>
          <dgm:chMax val="0"/>
          <dgm:bulletEnabled val="1"/>
        </dgm:presLayoutVars>
      </dgm:prSet>
      <dgm:spPr/>
    </dgm:pt>
    <dgm:pt modelId="{03E10150-8888-4030-9B18-AE46057CE308}" type="pres">
      <dgm:prSet presAssocID="{889900D8-66B6-45AA-AD01-A74071A33747}" presName="childNode" presStyleLbl="node1" presStyleIdx="1" presStyleCnt="3">
        <dgm:presLayoutVars>
          <dgm:bulletEnabled val="1"/>
        </dgm:presLayoutVars>
      </dgm:prSet>
      <dgm:spPr/>
      <dgm:t>
        <a:bodyPr/>
        <a:lstStyle/>
        <a:p>
          <a:endParaRPr lang="es-ES"/>
        </a:p>
      </dgm:t>
    </dgm:pt>
    <dgm:pt modelId="{B4D6C9A1-1A14-4644-9CE0-B10FB4191204}" type="pres">
      <dgm:prSet presAssocID="{695C6443-DC4B-402B-A27D-BC1FC0324F7C}" presName="hSp" presStyleCnt="0"/>
      <dgm:spPr/>
    </dgm:pt>
    <dgm:pt modelId="{F4C2A5B3-B617-45AD-91BA-989384C0FD44}" type="pres">
      <dgm:prSet presAssocID="{695C6443-DC4B-402B-A27D-BC1FC0324F7C}" presName="vProcSp" presStyleCnt="0"/>
      <dgm:spPr/>
    </dgm:pt>
    <dgm:pt modelId="{1403E08A-4E36-4D7E-8802-243277149BB5}" type="pres">
      <dgm:prSet presAssocID="{695C6443-DC4B-402B-A27D-BC1FC0324F7C}" presName="vSp1" presStyleCnt="0"/>
      <dgm:spPr/>
    </dgm:pt>
    <dgm:pt modelId="{A3698D12-68EC-4D15-AA73-00D5E33F0F90}" type="pres">
      <dgm:prSet presAssocID="{695C6443-DC4B-402B-A27D-BC1FC0324F7C}" presName="simulatedConn" presStyleLbl="solidFgAcc1" presStyleIdx="1" presStyleCnt="2">
        <dgm:style>
          <a:lnRef idx="3">
            <a:schemeClr val="lt1"/>
          </a:lnRef>
          <a:fillRef idx="1">
            <a:schemeClr val="accent3"/>
          </a:fillRef>
          <a:effectRef idx="1">
            <a:schemeClr val="accent3"/>
          </a:effectRef>
          <a:fontRef idx="minor">
            <a:schemeClr val="lt1"/>
          </a:fontRef>
        </dgm:style>
      </dgm:prSet>
      <dgm:spPr/>
    </dgm:pt>
    <dgm:pt modelId="{1A5D41B7-4F32-4201-BC99-BFD2982709EF}" type="pres">
      <dgm:prSet presAssocID="{695C6443-DC4B-402B-A27D-BC1FC0324F7C}" presName="vSp2" presStyleCnt="0"/>
      <dgm:spPr/>
    </dgm:pt>
    <dgm:pt modelId="{A6878BB8-4360-46AD-A673-1AD45911EF70}" type="pres">
      <dgm:prSet presAssocID="{695C6443-DC4B-402B-A27D-BC1FC0324F7C}" presName="sibTrans" presStyleCnt="0"/>
      <dgm:spPr/>
    </dgm:pt>
    <dgm:pt modelId="{3CA4FB3F-B96D-40A0-AD61-3333E63D7A9E}" type="pres">
      <dgm:prSet presAssocID="{33B7E716-C525-434C-B760-78F60094BC48}" presName="compositeNode" presStyleCnt="0">
        <dgm:presLayoutVars>
          <dgm:bulletEnabled val="1"/>
        </dgm:presLayoutVars>
      </dgm:prSet>
      <dgm:spPr/>
    </dgm:pt>
    <dgm:pt modelId="{FDBD8FC8-1B3D-40AF-B91B-994154C55423}" type="pres">
      <dgm:prSet presAssocID="{33B7E716-C525-434C-B760-78F60094BC48}" presName="bgRect" presStyleLbl="node1" presStyleIdx="2" presStyleCnt="3"/>
      <dgm:spPr/>
    </dgm:pt>
    <dgm:pt modelId="{245575D0-DDA5-4E2C-8487-3937ECFD4A2E}" type="pres">
      <dgm:prSet presAssocID="{33B7E716-C525-434C-B760-78F60094BC48}" presName="parentNode" presStyleLbl="node1" presStyleIdx="2" presStyleCnt="3">
        <dgm:presLayoutVars>
          <dgm:chMax val="0"/>
          <dgm:bulletEnabled val="1"/>
        </dgm:presLayoutVars>
      </dgm:prSet>
      <dgm:spPr/>
    </dgm:pt>
    <dgm:pt modelId="{53D1D3D3-3B38-4230-9260-A11F9AA52571}" type="pres">
      <dgm:prSet presAssocID="{33B7E716-C525-434C-B760-78F60094BC48}" presName="childNode" presStyleLbl="node1" presStyleIdx="2" presStyleCnt="3">
        <dgm:presLayoutVars>
          <dgm:bulletEnabled val="1"/>
        </dgm:presLayoutVars>
      </dgm:prSet>
      <dgm:spPr/>
      <dgm:t>
        <a:bodyPr/>
        <a:lstStyle/>
        <a:p>
          <a:endParaRPr lang="es-ES"/>
        </a:p>
      </dgm:t>
    </dgm:pt>
  </dgm:ptLst>
  <dgm:cxnLst>
    <dgm:cxn modelId="{2A3096E8-BBB2-4CB6-BFD7-123EA4B96B05}" srcId="{B53F5DA1-2C07-49D8-96D5-4C35988F649C}" destId="{889900D8-66B6-45AA-AD01-A74071A33747}" srcOrd="1" destOrd="0" parTransId="{CB399E40-5C90-47E1-A155-C27D28380CE7}" sibTransId="{695C6443-DC4B-402B-A27D-BC1FC0324F7C}"/>
    <dgm:cxn modelId="{8F3D012D-5C17-4A95-9E65-A1230FB96D5A}" srcId="{B53F5DA1-2C07-49D8-96D5-4C35988F649C}" destId="{B0CB2067-011A-4001-ADAF-7338A8C891A7}" srcOrd="0" destOrd="0" parTransId="{B6FCD9DE-BFA1-44EF-A7F5-6EA7DA2C9D8D}" sibTransId="{67FA9EEA-782F-4392-BF76-452D333F1432}"/>
    <dgm:cxn modelId="{F4DCE676-A284-420A-8876-B69077359143}" srcId="{B0CB2067-011A-4001-ADAF-7338A8C891A7}" destId="{7290A5A0-CB17-4DA0-9519-F85071F68039}" srcOrd="1" destOrd="0" parTransId="{580A707D-8922-4BFC-8973-4A3644C8F773}" sibTransId="{6C055D12-EED9-4DD4-B8C8-2831F6582DD2}"/>
    <dgm:cxn modelId="{12C308F6-0CCE-46D1-B94A-31A11E9F520F}" type="presOf" srcId="{3E200694-6A00-47DA-A851-05F21A1C6DFB}" destId="{4F1463A1-F50A-4074-9557-8CF82E62CC38}" srcOrd="0" destOrd="0" presId="urn:microsoft.com/office/officeart/2005/8/layout/hProcess7"/>
    <dgm:cxn modelId="{AFC4D161-BDDF-40EB-B5C2-11EB36FCB610}" srcId="{33B7E716-C525-434C-B760-78F60094BC48}" destId="{371643F4-BF19-428A-B524-7F19D360B1C3}" srcOrd="1" destOrd="0" parTransId="{B48DC2EE-C855-4175-8E80-D590FAB94003}" sibTransId="{692526AC-F03D-466D-8B7E-2A0C7E76EEC5}"/>
    <dgm:cxn modelId="{3F4FB962-4182-4152-98E1-FA0F08D016A7}" type="presOf" srcId="{B0CB2067-011A-4001-ADAF-7338A8C891A7}" destId="{13143949-5B45-448E-A217-4A93B2920D9E}" srcOrd="0" destOrd="0" presId="urn:microsoft.com/office/officeart/2005/8/layout/hProcess7"/>
    <dgm:cxn modelId="{8E9F21C0-739C-40F5-BA43-F76C9D43B8CD}" srcId="{889900D8-66B6-45AA-AD01-A74071A33747}" destId="{CCE7BA95-4AE4-476A-A5AD-A9AA30BF2D37}" srcOrd="0" destOrd="0" parTransId="{1697436C-9760-4C5C-8B97-47B1109E87D4}" sibTransId="{64C58947-67D6-448E-A8C2-22C33E0A1CA0}"/>
    <dgm:cxn modelId="{36039937-585A-48BD-95E2-00845333CDD8}" type="presOf" srcId="{7290A5A0-CB17-4DA0-9519-F85071F68039}" destId="{4F1463A1-F50A-4074-9557-8CF82E62CC38}" srcOrd="0" destOrd="1" presId="urn:microsoft.com/office/officeart/2005/8/layout/hProcess7"/>
    <dgm:cxn modelId="{921123C9-9329-4DD6-A96C-0F7423EC2B0F}" type="presOf" srcId="{B53F5DA1-2C07-49D8-96D5-4C35988F649C}" destId="{C03C215A-3BE5-482F-A857-310B820C6D80}" srcOrd="0" destOrd="0" presId="urn:microsoft.com/office/officeart/2005/8/layout/hProcess7"/>
    <dgm:cxn modelId="{281AA053-1A48-4965-9A80-81360B542D97}" type="presOf" srcId="{33B7E716-C525-434C-B760-78F60094BC48}" destId="{FDBD8FC8-1B3D-40AF-B91B-994154C55423}" srcOrd="0" destOrd="0" presId="urn:microsoft.com/office/officeart/2005/8/layout/hProcess7"/>
    <dgm:cxn modelId="{C7EF55E7-C4E0-4B2D-8FA5-D1DC742C033B}" srcId="{33B7E716-C525-434C-B760-78F60094BC48}" destId="{26FE70B0-8429-409D-9ABB-9F7652014312}" srcOrd="0" destOrd="0" parTransId="{DED9F50D-D409-4DE2-A613-A554CBE37A56}" sibTransId="{0A4F85FA-6341-4353-A82F-E498407674CD}"/>
    <dgm:cxn modelId="{5744BCB6-5F9C-4FCA-880E-6BB498F6E22C}" type="presOf" srcId="{CCE7BA95-4AE4-476A-A5AD-A9AA30BF2D37}" destId="{03E10150-8888-4030-9B18-AE46057CE308}" srcOrd="0" destOrd="0" presId="urn:microsoft.com/office/officeart/2005/8/layout/hProcess7"/>
    <dgm:cxn modelId="{70330CBA-8D15-446E-9AA1-C95462837DAC}" type="presOf" srcId="{2C3AC232-944C-4428-B28D-1A0544F16D1F}" destId="{03E10150-8888-4030-9B18-AE46057CE308}" srcOrd="0" destOrd="1" presId="urn:microsoft.com/office/officeart/2005/8/layout/hProcess7"/>
    <dgm:cxn modelId="{58843184-1B06-4968-882C-138368B85A97}" type="presOf" srcId="{889900D8-66B6-45AA-AD01-A74071A33747}" destId="{8DC432F9-AE9E-46D1-B516-95647F68F8C9}" srcOrd="1" destOrd="0" presId="urn:microsoft.com/office/officeart/2005/8/layout/hProcess7"/>
    <dgm:cxn modelId="{76BBD15A-BDA6-4E58-8E6E-8569422593FF}" srcId="{B53F5DA1-2C07-49D8-96D5-4C35988F649C}" destId="{33B7E716-C525-434C-B760-78F60094BC48}" srcOrd="2" destOrd="0" parTransId="{5CEE8B65-3082-4B70-BD04-816BD8DF10D6}" sibTransId="{54A92296-4596-4605-A0C3-BCA9711E3A88}"/>
    <dgm:cxn modelId="{50D6F765-7A67-483D-9649-F4FE103A65E6}" srcId="{889900D8-66B6-45AA-AD01-A74071A33747}" destId="{2C3AC232-944C-4428-B28D-1A0544F16D1F}" srcOrd="1" destOrd="0" parTransId="{CF42FDB6-45D8-4AB7-842D-6C66E3AEF390}" sibTransId="{7D8CAE2A-27FE-42A8-834D-1B7384B7033A}"/>
    <dgm:cxn modelId="{75C7FC7C-BC85-4510-A2C8-4C76FF68295E}" srcId="{B0CB2067-011A-4001-ADAF-7338A8C891A7}" destId="{3E200694-6A00-47DA-A851-05F21A1C6DFB}" srcOrd="0" destOrd="0" parTransId="{F38C8CA9-C2ED-4E14-8917-B98C09FCEA59}" sibTransId="{E815B105-C54F-4717-944B-C0AF3AADDAF4}"/>
    <dgm:cxn modelId="{0FA22E4D-D7ED-4844-9A60-E5EFEE1416B5}" type="presOf" srcId="{B0CB2067-011A-4001-ADAF-7338A8C891A7}" destId="{BC42A153-DC9A-4490-B1B6-A5C75A1297B4}" srcOrd="1" destOrd="0" presId="urn:microsoft.com/office/officeart/2005/8/layout/hProcess7"/>
    <dgm:cxn modelId="{A2830E42-0147-41B0-9604-C9E03AA0C052}" type="presOf" srcId="{26FE70B0-8429-409D-9ABB-9F7652014312}" destId="{53D1D3D3-3B38-4230-9260-A11F9AA52571}" srcOrd="0" destOrd="0" presId="urn:microsoft.com/office/officeart/2005/8/layout/hProcess7"/>
    <dgm:cxn modelId="{43122EA6-A0CC-48A6-A56C-407EDC9251F0}" type="presOf" srcId="{889900D8-66B6-45AA-AD01-A74071A33747}" destId="{A915E161-C247-4E79-AB98-218B8763F29E}" srcOrd="0" destOrd="0" presId="urn:microsoft.com/office/officeart/2005/8/layout/hProcess7"/>
    <dgm:cxn modelId="{054ADC8B-4A7D-44DA-9A20-DBE4B84A7D6E}" type="presOf" srcId="{33B7E716-C525-434C-B760-78F60094BC48}" destId="{245575D0-DDA5-4E2C-8487-3937ECFD4A2E}" srcOrd="1" destOrd="0" presId="urn:microsoft.com/office/officeart/2005/8/layout/hProcess7"/>
    <dgm:cxn modelId="{CFCBFB37-4148-4DA8-80C8-FECE69B25FD7}" type="presOf" srcId="{371643F4-BF19-428A-B524-7F19D360B1C3}" destId="{53D1D3D3-3B38-4230-9260-A11F9AA52571}" srcOrd="0" destOrd="1" presId="urn:microsoft.com/office/officeart/2005/8/layout/hProcess7"/>
    <dgm:cxn modelId="{BF070DDF-5A1D-4484-B790-694EF0DBF900}" type="presParOf" srcId="{C03C215A-3BE5-482F-A857-310B820C6D80}" destId="{6CB2B2F3-DD58-497B-945C-916D26CFF7BB}" srcOrd="0" destOrd="0" presId="urn:microsoft.com/office/officeart/2005/8/layout/hProcess7"/>
    <dgm:cxn modelId="{60FBB970-FE5F-46C8-B173-54FCCB1F0A21}" type="presParOf" srcId="{6CB2B2F3-DD58-497B-945C-916D26CFF7BB}" destId="{13143949-5B45-448E-A217-4A93B2920D9E}" srcOrd="0" destOrd="0" presId="urn:microsoft.com/office/officeart/2005/8/layout/hProcess7"/>
    <dgm:cxn modelId="{FEA9616A-C1D8-4980-9E99-40715496C4EC}" type="presParOf" srcId="{6CB2B2F3-DD58-497B-945C-916D26CFF7BB}" destId="{BC42A153-DC9A-4490-B1B6-A5C75A1297B4}" srcOrd="1" destOrd="0" presId="urn:microsoft.com/office/officeart/2005/8/layout/hProcess7"/>
    <dgm:cxn modelId="{FD8CB77F-D4E8-4507-BE39-555E14E6FC4F}" type="presParOf" srcId="{6CB2B2F3-DD58-497B-945C-916D26CFF7BB}" destId="{4F1463A1-F50A-4074-9557-8CF82E62CC38}" srcOrd="2" destOrd="0" presId="urn:microsoft.com/office/officeart/2005/8/layout/hProcess7"/>
    <dgm:cxn modelId="{8D24BD5C-8103-49D2-9652-4C609EB6FFA3}" type="presParOf" srcId="{C03C215A-3BE5-482F-A857-310B820C6D80}" destId="{D05FC8E9-0936-494D-A5E6-6C84A68665B2}" srcOrd="1" destOrd="0" presId="urn:microsoft.com/office/officeart/2005/8/layout/hProcess7"/>
    <dgm:cxn modelId="{B4189BD3-C7EB-409B-9365-3B5AA1C7DF86}" type="presParOf" srcId="{C03C215A-3BE5-482F-A857-310B820C6D80}" destId="{8D700481-6E79-4F99-86F5-C847FB5B2501}" srcOrd="2" destOrd="0" presId="urn:microsoft.com/office/officeart/2005/8/layout/hProcess7"/>
    <dgm:cxn modelId="{60284A88-6413-4AE8-A621-592ECE368C17}" type="presParOf" srcId="{8D700481-6E79-4F99-86F5-C847FB5B2501}" destId="{72BA1891-BD60-4F64-B196-40692A542EC4}" srcOrd="0" destOrd="0" presId="urn:microsoft.com/office/officeart/2005/8/layout/hProcess7"/>
    <dgm:cxn modelId="{208B71F9-48B9-4AC8-83D4-BCCFA8C7C2E6}" type="presParOf" srcId="{8D700481-6E79-4F99-86F5-C847FB5B2501}" destId="{A6909310-18CA-4288-AFC7-DCA4DE193C60}" srcOrd="1" destOrd="0" presId="urn:microsoft.com/office/officeart/2005/8/layout/hProcess7"/>
    <dgm:cxn modelId="{EBEEC0AE-FF38-4F32-9680-70C222963315}" type="presParOf" srcId="{8D700481-6E79-4F99-86F5-C847FB5B2501}" destId="{9AD3DB66-9547-46DA-8379-849AE38386E4}" srcOrd="2" destOrd="0" presId="urn:microsoft.com/office/officeart/2005/8/layout/hProcess7"/>
    <dgm:cxn modelId="{B19E649C-03D0-4796-B8FA-F0800EF0B759}" type="presParOf" srcId="{C03C215A-3BE5-482F-A857-310B820C6D80}" destId="{6AAD1767-3234-496E-A795-0B5742D38B40}" srcOrd="3" destOrd="0" presId="urn:microsoft.com/office/officeart/2005/8/layout/hProcess7"/>
    <dgm:cxn modelId="{F1CC2F60-3C89-41E9-8063-C07AC545B72D}" type="presParOf" srcId="{C03C215A-3BE5-482F-A857-310B820C6D80}" destId="{7A2BBBF5-9AB4-4E98-B207-7451247A5B62}" srcOrd="4" destOrd="0" presId="urn:microsoft.com/office/officeart/2005/8/layout/hProcess7"/>
    <dgm:cxn modelId="{8F5BA302-E465-4386-91DC-E92E708246B9}" type="presParOf" srcId="{7A2BBBF5-9AB4-4E98-B207-7451247A5B62}" destId="{A915E161-C247-4E79-AB98-218B8763F29E}" srcOrd="0" destOrd="0" presId="urn:microsoft.com/office/officeart/2005/8/layout/hProcess7"/>
    <dgm:cxn modelId="{E9B77110-A825-435B-B3FB-2809D6E2E28B}" type="presParOf" srcId="{7A2BBBF5-9AB4-4E98-B207-7451247A5B62}" destId="{8DC432F9-AE9E-46D1-B516-95647F68F8C9}" srcOrd="1" destOrd="0" presId="urn:microsoft.com/office/officeart/2005/8/layout/hProcess7"/>
    <dgm:cxn modelId="{EDECB53C-C4E1-4BD4-9172-8A36A082CD22}" type="presParOf" srcId="{7A2BBBF5-9AB4-4E98-B207-7451247A5B62}" destId="{03E10150-8888-4030-9B18-AE46057CE308}" srcOrd="2" destOrd="0" presId="urn:microsoft.com/office/officeart/2005/8/layout/hProcess7"/>
    <dgm:cxn modelId="{EED710A3-94EB-4CD4-BD07-C55F1E2A731A}" type="presParOf" srcId="{C03C215A-3BE5-482F-A857-310B820C6D80}" destId="{B4D6C9A1-1A14-4644-9CE0-B10FB4191204}" srcOrd="5" destOrd="0" presId="urn:microsoft.com/office/officeart/2005/8/layout/hProcess7"/>
    <dgm:cxn modelId="{DE2F6F3D-01B6-484A-9D5F-F7947E96F409}" type="presParOf" srcId="{C03C215A-3BE5-482F-A857-310B820C6D80}" destId="{F4C2A5B3-B617-45AD-91BA-989384C0FD44}" srcOrd="6" destOrd="0" presId="urn:microsoft.com/office/officeart/2005/8/layout/hProcess7"/>
    <dgm:cxn modelId="{DC998F69-2F96-4765-A515-D26179FF12B4}" type="presParOf" srcId="{F4C2A5B3-B617-45AD-91BA-989384C0FD44}" destId="{1403E08A-4E36-4D7E-8802-243277149BB5}" srcOrd="0" destOrd="0" presId="urn:microsoft.com/office/officeart/2005/8/layout/hProcess7"/>
    <dgm:cxn modelId="{49BCB41D-4361-4FCC-96C7-20C00678B345}" type="presParOf" srcId="{F4C2A5B3-B617-45AD-91BA-989384C0FD44}" destId="{A3698D12-68EC-4D15-AA73-00D5E33F0F90}" srcOrd="1" destOrd="0" presId="urn:microsoft.com/office/officeart/2005/8/layout/hProcess7"/>
    <dgm:cxn modelId="{177D2BB7-70CA-439F-AFF3-B8009E50FB03}" type="presParOf" srcId="{F4C2A5B3-B617-45AD-91BA-989384C0FD44}" destId="{1A5D41B7-4F32-4201-BC99-BFD2982709EF}" srcOrd="2" destOrd="0" presId="urn:microsoft.com/office/officeart/2005/8/layout/hProcess7"/>
    <dgm:cxn modelId="{531BC245-45DB-4ECE-8094-9A2501849DAC}" type="presParOf" srcId="{C03C215A-3BE5-482F-A857-310B820C6D80}" destId="{A6878BB8-4360-46AD-A673-1AD45911EF70}" srcOrd="7" destOrd="0" presId="urn:microsoft.com/office/officeart/2005/8/layout/hProcess7"/>
    <dgm:cxn modelId="{B3B86862-CB0A-4FCB-8BB6-31080AFE3A2D}" type="presParOf" srcId="{C03C215A-3BE5-482F-A857-310B820C6D80}" destId="{3CA4FB3F-B96D-40A0-AD61-3333E63D7A9E}" srcOrd="8" destOrd="0" presId="urn:microsoft.com/office/officeart/2005/8/layout/hProcess7"/>
    <dgm:cxn modelId="{E75672D6-D9EC-4571-B11E-490D886E3744}" type="presParOf" srcId="{3CA4FB3F-B96D-40A0-AD61-3333E63D7A9E}" destId="{FDBD8FC8-1B3D-40AF-B91B-994154C55423}" srcOrd="0" destOrd="0" presId="urn:microsoft.com/office/officeart/2005/8/layout/hProcess7"/>
    <dgm:cxn modelId="{8E9A966D-E8FB-4681-90DE-A4C3D5A762D6}" type="presParOf" srcId="{3CA4FB3F-B96D-40A0-AD61-3333E63D7A9E}" destId="{245575D0-DDA5-4E2C-8487-3937ECFD4A2E}" srcOrd="1" destOrd="0" presId="urn:microsoft.com/office/officeart/2005/8/layout/hProcess7"/>
    <dgm:cxn modelId="{F06090DD-F4C1-444F-B204-B27947B274C7}" type="presParOf" srcId="{3CA4FB3F-B96D-40A0-AD61-3333E63D7A9E}" destId="{53D1D3D3-3B38-4230-9260-A11F9AA52571}" srcOrd="2" destOrd="0" presId="urn:microsoft.com/office/officeart/2005/8/layout/hProcess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143949-5B45-448E-A217-4A93B2920D9E}">
      <dsp:nvSpPr>
        <dsp:cNvPr id="0" name=""/>
        <dsp:cNvSpPr/>
      </dsp:nvSpPr>
      <dsp:spPr>
        <a:xfrm>
          <a:off x="573" y="0"/>
          <a:ext cx="2469817" cy="2608311"/>
        </a:xfrm>
        <a:prstGeom prst="roundRect">
          <a:avLst>
            <a:gd name="adj" fmla="val 5000"/>
          </a:avLst>
        </a:prstGeom>
        <a:gradFill rotWithShape="0">
          <a:gsLst>
            <a:gs pos="0">
              <a:schemeClr val="accent4">
                <a:hueOff val="0"/>
                <a:satOff val="0"/>
                <a:lumOff val="0"/>
                <a:alphaOff val="0"/>
                <a:shade val="51000"/>
                <a:satMod val="130000"/>
              </a:schemeClr>
            </a:gs>
            <a:gs pos="80000">
              <a:schemeClr val="accent4">
                <a:hueOff val="0"/>
                <a:satOff val="0"/>
                <a:lumOff val="0"/>
                <a:alphaOff val="0"/>
                <a:shade val="93000"/>
                <a:satMod val="130000"/>
              </a:schemeClr>
            </a:gs>
            <a:gs pos="100000">
              <a:schemeClr val="accent4">
                <a:hueOff val="0"/>
                <a:satOff val="0"/>
                <a:lumOff val="0"/>
                <a:alphaOff val="0"/>
                <a:shade val="94000"/>
                <a:satMod val="135000"/>
              </a:schemeClr>
            </a:gs>
          </a:gsLst>
          <a:lin ang="16200000" scaled="0"/>
        </a:gradFill>
        <a:ln>
          <a:noFill/>
        </a:ln>
        <a:effectLst>
          <a:innerShdw blurRad="50800" dist="25400" dir="10800000">
            <a:srgbClr val="808080">
              <a:alpha val="7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96012" rIns="124460" bIns="0" numCol="1" spcCol="1270" anchor="t" anchorCtr="0">
          <a:noAutofit/>
        </a:bodyPr>
        <a:lstStyle/>
        <a:p>
          <a:pPr lvl="0" algn="r" defTabSz="1244600">
            <a:lnSpc>
              <a:spcPct val="90000"/>
            </a:lnSpc>
            <a:spcBef>
              <a:spcPct val="0"/>
            </a:spcBef>
            <a:spcAft>
              <a:spcPct val="35000"/>
            </a:spcAft>
          </a:pPr>
          <a:r>
            <a:rPr lang="es-ES" sz="2800" u="none" kern="1200" dirty="0" smtClean="0"/>
            <a:t>Sentir</a:t>
          </a:r>
          <a:endParaRPr lang="es-ES" sz="2000" u="none" kern="1200" dirty="0"/>
        </a:p>
      </dsp:txBody>
      <dsp:txXfrm rot="16200000">
        <a:off x="-821851" y="822425"/>
        <a:ext cx="2138815" cy="493963"/>
      </dsp:txXfrm>
    </dsp:sp>
    <dsp:sp modelId="{4F1463A1-F50A-4074-9557-8CF82E62CC38}">
      <dsp:nvSpPr>
        <dsp:cNvPr id="0" name=""/>
        <dsp:cNvSpPr/>
      </dsp:nvSpPr>
      <dsp:spPr>
        <a:xfrm>
          <a:off x="494537" y="0"/>
          <a:ext cx="1840013" cy="2608311"/>
        </a:xfrm>
        <a:prstGeom prst="rect">
          <a:avLst/>
        </a:prstGeom>
        <a:noFill/>
        <a:ln>
          <a:noFill/>
        </a:ln>
        <a:effectLst>
          <a:innerShdw blurRad="50800" dist="25400" dir="10800000">
            <a:srgbClr val="808080">
              <a:alpha val="75000"/>
            </a:srgbClr>
          </a:innerShdw>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72000" tIns="360000" rIns="0" bIns="0" numCol="1" spcCol="1270" anchor="t" anchorCtr="0">
          <a:noAutofit/>
        </a:bodyPr>
        <a:lstStyle/>
        <a:p>
          <a:pPr lvl="0" algn="l" defTabSz="1066800">
            <a:lnSpc>
              <a:spcPct val="90000"/>
            </a:lnSpc>
            <a:spcBef>
              <a:spcPct val="0"/>
            </a:spcBef>
            <a:spcAft>
              <a:spcPct val="35000"/>
            </a:spcAft>
          </a:pPr>
          <a:r>
            <a:rPr lang="es-ES" sz="2400" kern="1200" dirty="0" smtClean="0"/>
            <a:t>1. Extraer</a:t>
          </a:r>
          <a:endParaRPr lang="es-ES" sz="2400" kern="1200" dirty="0"/>
        </a:p>
        <a:p>
          <a:pPr lvl="0" algn="l" defTabSz="1066800">
            <a:lnSpc>
              <a:spcPct val="90000"/>
            </a:lnSpc>
            <a:spcBef>
              <a:spcPct val="0"/>
            </a:spcBef>
            <a:spcAft>
              <a:spcPct val="35000"/>
            </a:spcAft>
          </a:pPr>
          <a:r>
            <a:rPr lang="es-ES" sz="2400" kern="1200" dirty="0" smtClean="0"/>
            <a:t>2. Procesar</a:t>
          </a:r>
          <a:endParaRPr lang="es-ES" sz="2400" kern="1200" dirty="0"/>
        </a:p>
      </dsp:txBody>
      <dsp:txXfrm>
        <a:off x="494537" y="0"/>
        <a:ext cx="1840013" cy="2608311"/>
      </dsp:txXfrm>
    </dsp:sp>
    <dsp:sp modelId="{A915E161-C247-4E79-AB98-218B8763F29E}">
      <dsp:nvSpPr>
        <dsp:cNvPr id="0" name=""/>
        <dsp:cNvSpPr/>
      </dsp:nvSpPr>
      <dsp:spPr>
        <a:xfrm>
          <a:off x="2556834" y="0"/>
          <a:ext cx="2469817" cy="2608311"/>
        </a:xfrm>
        <a:prstGeom prst="roundRect">
          <a:avLst>
            <a:gd name="adj" fmla="val 5000"/>
          </a:avLst>
        </a:prstGeom>
        <a:gradFill rotWithShape="0">
          <a:gsLst>
            <a:gs pos="0">
              <a:schemeClr val="accent4">
                <a:hueOff val="9902744"/>
                <a:satOff val="0"/>
                <a:lumOff val="-3431"/>
                <a:alphaOff val="0"/>
                <a:shade val="51000"/>
                <a:satMod val="130000"/>
              </a:schemeClr>
            </a:gs>
            <a:gs pos="80000">
              <a:schemeClr val="accent4">
                <a:hueOff val="9902744"/>
                <a:satOff val="0"/>
                <a:lumOff val="-3431"/>
                <a:alphaOff val="0"/>
                <a:shade val="93000"/>
                <a:satMod val="130000"/>
              </a:schemeClr>
            </a:gs>
            <a:gs pos="100000">
              <a:schemeClr val="accent4">
                <a:hueOff val="9902744"/>
                <a:satOff val="0"/>
                <a:lumOff val="-3431"/>
                <a:alphaOff val="0"/>
                <a:shade val="94000"/>
                <a:satMod val="135000"/>
              </a:schemeClr>
            </a:gs>
          </a:gsLst>
          <a:lin ang="16200000" scaled="0"/>
        </a:gradFill>
        <a:ln>
          <a:noFill/>
        </a:ln>
        <a:effectLst>
          <a:innerShdw blurRad="50800" dist="25400" dir="10800000">
            <a:srgbClr val="808080">
              <a:alpha val="7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96012" rIns="124460" bIns="0" numCol="1" spcCol="1270" anchor="t" anchorCtr="0">
          <a:noAutofit/>
        </a:bodyPr>
        <a:lstStyle/>
        <a:p>
          <a:pPr lvl="0" algn="r" defTabSz="1244600">
            <a:lnSpc>
              <a:spcPct val="90000"/>
            </a:lnSpc>
            <a:spcBef>
              <a:spcPct val="0"/>
            </a:spcBef>
            <a:spcAft>
              <a:spcPct val="35000"/>
            </a:spcAft>
          </a:pPr>
          <a:r>
            <a:rPr lang="es-ES" sz="2800" kern="1200" dirty="0" smtClean="0"/>
            <a:t>Pensar</a:t>
          </a:r>
          <a:endParaRPr lang="es-ES" sz="2000" kern="1200" dirty="0"/>
        </a:p>
      </dsp:txBody>
      <dsp:txXfrm rot="16200000">
        <a:off x="1734409" y="822425"/>
        <a:ext cx="2138815" cy="493963"/>
      </dsp:txXfrm>
    </dsp:sp>
    <dsp:sp modelId="{A6909310-18CA-4288-AFC7-DCA4DE193C60}">
      <dsp:nvSpPr>
        <dsp:cNvPr id="0" name=""/>
        <dsp:cNvSpPr/>
      </dsp:nvSpPr>
      <dsp:spPr>
        <a:xfrm rot="5400000">
          <a:off x="2377560" y="2050374"/>
          <a:ext cx="383247" cy="370472"/>
        </a:xfrm>
        <a:prstGeom prst="flowChartExtract">
          <a:avLst/>
        </a:prstGeom>
        <a:solidFill>
          <a:schemeClr val="accent3"/>
        </a:solidFill>
        <a:ln w="38100" cap="flat" cmpd="sng" algn="ctr">
          <a:solidFill>
            <a:schemeClr val="lt1"/>
          </a:solidFill>
          <a:prstDash val="solid"/>
        </a:ln>
        <a:effectLst/>
        <a:scene3d>
          <a:camera prst="orthographicFront"/>
          <a:lightRig rig="flat" dir="t"/>
        </a:scene3d>
        <a:sp3d z="190500" extrusionH="12700"/>
      </dsp:spPr>
      <dsp:style>
        <a:lnRef idx="3">
          <a:schemeClr val="lt1"/>
        </a:lnRef>
        <a:fillRef idx="1">
          <a:schemeClr val="accent3"/>
        </a:fillRef>
        <a:effectRef idx="1">
          <a:schemeClr val="accent3"/>
        </a:effectRef>
        <a:fontRef idx="minor">
          <a:schemeClr val="lt1"/>
        </a:fontRef>
      </dsp:style>
    </dsp:sp>
    <dsp:sp modelId="{03E10150-8888-4030-9B18-AE46057CE308}">
      <dsp:nvSpPr>
        <dsp:cNvPr id="0" name=""/>
        <dsp:cNvSpPr/>
      </dsp:nvSpPr>
      <dsp:spPr>
        <a:xfrm>
          <a:off x="3050798" y="0"/>
          <a:ext cx="1840013" cy="2608311"/>
        </a:xfrm>
        <a:prstGeom prst="rect">
          <a:avLst/>
        </a:prstGeom>
        <a:noFill/>
        <a:ln>
          <a:noFill/>
        </a:ln>
        <a:effectLst>
          <a:innerShdw blurRad="50800" dist="25400" dir="10800000">
            <a:srgbClr val="808080">
              <a:alpha val="75000"/>
            </a:srgbClr>
          </a:innerShdw>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72000" tIns="360000" rIns="0" bIns="0" numCol="1" spcCol="1270" anchor="t" anchorCtr="0">
          <a:noAutofit/>
        </a:bodyPr>
        <a:lstStyle/>
        <a:p>
          <a:pPr lvl="0" algn="l" defTabSz="1066800">
            <a:lnSpc>
              <a:spcPct val="90000"/>
            </a:lnSpc>
            <a:spcBef>
              <a:spcPct val="0"/>
            </a:spcBef>
            <a:spcAft>
              <a:spcPct val="35000"/>
            </a:spcAft>
          </a:pPr>
          <a:r>
            <a:rPr lang="es-ES" sz="2400" kern="1200" dirty="0" smtClean="0"/>
            <a:t>1. Razonar</a:t>
          </a:r>
          <a:endParaRPr lang="es-ES" sz="2400" kern="1200" dirty="0"/>
        </a:p>
        <a:p>
          <a:pPr lvl="0" algn="l" defTabSz="1066800">
            <a:lnSpc>
              <a:spcPct val="90000"/>
            </a:lnSpc>
            <a:spcBef>
              <a:spcPct val="0"/>
            </a:spcBef>
            <a:spcAft>
              <a:spcPct val="35000"/>
            </a:spcAft>
          </a:pPr>
          <a:r>
            <a:rPr lang="es-ES" sz="2400" kern="1200" dirty="0" smtClean="0"/>
            <a:t>2. Decidir</a:t>
          </a:r>
          <a:endParaRPr lang="es-ES" sz="2400" kern="1200" dirty="0"/>
        </a:p>
      </dsp:txBody>
      <dsp:txXfrm>
        <a:off x="3050798" y="0"/>
        <a:ext cx="1840013" cy="2608311"/>
      </dsp:txXfrm>
    </dsp:sp>
    <dsp:sp modelId="{FDBD8FC8-1B3D-40AF-B91B-994154C55423}">
      <dsp:nvSpPr>
        <dsp:cNvPr id="0" name=""/>
        <dsp:cNvSpPr/>
      </dsp:nvSpPr>
      <dsp:spPr>
        <a:xfrm>
          <a:off x="5113095" y="0"/>
          <a:ext cx="2469817" cy="2608311"/>
        </a:xfrm>
        <a:prstGeom prst="roundRect">
          <a:avLst>
            <a:gd name="adj" fmla="val 5000"/>
          </a:avLst>
        </a:prstGeom>
        <a:gradFill rotWithShape="0">
          <a:gsLst>
            <a:gs pos="0">
              <a:schemeClr val="accent4">
                <a:hueOff val="19805488"/>
                <a:satOff val="0"/>
                <a:lumOff val="-6863"/>
                <a:alphaOff val="0"/>
                <a:shade val="51000"/>
                <a:satMod val="130000"/>
              </a:schemeClr>
            </a:gs>
            <a:gs pos="80000">
              <a:schemeClr val="accent4">
                <a:hueOff val="19805488"/>
                <a:satOff val="0"/>
                <a:lumOff val="-6863"/>
                <a:alphaOff val="0"/>
                <a:shade val="93000"/>
                <a:satMod val="130000"/>
              </a:schemeClr>
            </a:gs>
            <a:gs pos="100000">
              <a:schemeClr val="accent4">
                <a:hueOff val="19805488"/>
                <a:satOff val="0"/>
                <a:lumOff val="-6863"/>
                <a:alphaOff val="0"/>
                <a:shade val="94000"/>
                <a:satMod val="135000"/>
              </a:schemeClr>
            </a:gs>
          </a:gsLst>
          <a:lin ang="16200000" scaled="0"/>
        </a:gradFill>
        <a:ln>
          <a:noFill/>
        </a:ln>
        <a:effectLst>
          <a:innerShdw blurRad="50800" dist="25400" dir="10800000">
            <a:srgbClr val="808080">
              <a:alpha val="75000"/>
            </a:srgbClr>
          </a:inn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96012" rIns="124460" bIns="0" numCol="1" spcCol="1270" anchor="t" anchorCtr="0">
          <a:noAutofit/>
        </a:bodyPr>
        <a:lstStyle/>
        <a:p>
          <a:pPr lvl="0" algn="r" defTabSz="1244600">
            <a:lnSpc>
              <a:spcPct val="90000"/>
            </a:lnSpc>
            <a:spcBef>
              <a:spcPct val="0"/>
            </a:spcBef>
            <a:spcAft>
              <a:spcPct val="35000"/>
            </a:spcAft>
          </a:pPr>
          <a:r>
            <a:rPr lang="es-ES" sz="2800" kern="1200" dirty="0" smtClean="0"/>
            <a:t>Actuar</a:t>
          </a:r>
          <a:endParaRPr lang="es-ES" sz="2000" kern="1200" dirty="0"/>
        </a:p>
      </dsp:txBody>
      <dsp:txXfrm rot="16200000">
        <a:off x="4290669" y="822425"/>
        <a:ext cx="2138815" cy="493963"/>
      </dsp:txXfrm>
    </dsp:sp>
    <dsp:sp modelId="{A3698D12-68EC-4D15-AA73-00D5E33F0F90}">
      <dsp:nvSpPr>
        <dsp:cNvPr id="0" name=""/>
        <dsp:cNvSpPr/>
      </dsp:nvSpPr>
      <dsp:spPr>
        <a:xfrm rot="5400000">
          <a:off x="4933821" y="2050374"/>
          <a:ext cx="383247" cy="370472"/>
        </a:xfrm>
        <a:prstGeom prst="flowChartExtract">
          <a:avLst/>
        </a:prstGeom>
        <a:solidFill>
          <a:schemeClr val="accent3"/>
        </a:solidFill>
        <a:ln w="38100" cap="flat" cmpd="sng" algn="ctr">
          <a:solidFill>
            <a:schemeClr val="lt1"/>
          </a:solidFill>
          <a:prstDash val="solid"/>
        </a:ln>
        <a:effectLst/>
        <a:scene3d>
          <a:camera prst="orthographicFront"/>
          <a:lightRig rig="flat" dir="t"/>
        </a:scene3d>
        <a:sp3d z="190500" extrusionH="12700"/>
      </dsp:spPr>
      <dsp:style>
        <a:lnRef idx="3">
          <a:schemeClr val="lt1"/>
        </a:lnRef>
        <a:fillRef idx="1">
          <a:schemeClr val="accent3"/>
        </a:fillRef>
        <a:effectRef idx="1">
          <a:schemeClr val="accent3"/>
        </a:effectRef>
        <a:fontRef idx="minor">
          <a:schemeClr val="lt1"/>
        </a:fontRef>
      </dsp:style>
    </dsp:sp>
    <dsp:sp modelId="{53D1D3D3-3B38-4230-9260-A11F9AA52571}">
      <dsp:nvSpPr>
        <dsp:cNvPr id="0" name=""/>
        <dsp:cNvSpPr/>
      </dsp:nvSpPr>
      <dsp:spPr>
        <a:xfrm>
          <a:off x="5607059" y="0"/>
          <a:ext cx="1840013" cy="2608311"/>
        </a:xfrm>
        <a:prstGeom prst="rect">
          <a:avLst/>
        </a:prstGeom>
        <a:noFill/>
        <a:ln>
          <a:noFill/>
        </a:ln>
        <a:effectLst>
          <a:innerShdw blurRad="50800" dist="25400" dir="10800000">
            <a:srgbClr val="808080">
              <a:alpha val="75000"/>
            </a:srgbClr>
          </a:innerShdw>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72000" tIns="360000" rIns="0" bIns="0" numCol="1" spcCol="1270" anchor="t" anchorCtr="0">
          <a:noAutofit/>
        </a:bodyPr>
        <a:lstStyle/>
        <a:p>
          <a:pPr lvl="0" algn="l" defTabSz="1066800">
            <a:lnSpc>
              <a:spcPct val="90000"/>
            </a:lnSpc>
            <a:spcBef>
              <a:spcPct val="0"/>
            </a:spcBef>
            <a:spcAft>
              <a:spcPct val="35000"/>
            </a:spcAft>
          </a:pPr>
          <a:r>
            <a:rPr lang="es-ES" sz="2400" kern="1200" dirty="0" smtClean="0"/>
            <a:t>1. Generar</a:t>
          </a:r>
          <a:endParaRPr lang="es-ES" sz="2400" kern="1200" dirty="0"/>
        </a:p>
        <a:p>
          <a:pPr lvl="0" algn="l" defTabSz="1066800">
            <a:lnSpc>
              <a:spcPct val="90000"/>
            </a:lnSpc>
            <a:spcBef>
              <a:spcPct val="0"/>
            </a:spcBef>
            <a:spcAft>
              <a:spcPct val="35000"/>
            </a:spcAft>
          </a:pPr>
          <a:r>
            <a:rPr lang="es-ES" sz="2400" kern="1200" dirty="0" smtClean="0"/>
            <a:t>2. Convertir</a:t>
          </a:r>
          <a:endParaRPr lang="es-ES" sz="2400" kern="1200" dirty="0"/>
        </a:p>
      </dsp:txBody>
      <dsp:txXfrm>
        <a:off x="5607059" y="0"/>
        <a:ext cx="1840013" cy="2608311"/>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86201C6-21EA-F94D-91A4-7EB182B99CF2}" type="datetimeFigureOut">
              <a:rPr lang="es-ES_tradnl" smtClean="0"/>
              <a:t>09/11/2015</a:t>
            </a:fld>
            <a:endParaRPr lang="es-ES_tradnl"/>
          </a:p>
        </p:txBody>
      </p:sp>
      <p:sp>
        <p:nvSpPr>
          <p:cNvPr id="4" name="Marcador de pie de página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s-ES_tradnl"/>
          </a:p>
        </p:txBody>
      </p:sp>
      <p:sp>
        <p:nvSpPr>
          <p:cNvPr id="5" name="Marcador de número de diapositiva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025A9D2-4889-9D43-A83E-638DE318235E}" type="slidenum">
              <a:rPr lang="es-ES_tradnl" smtClean="0"/>
              <a:t>‹Nº›</a:t>
            </a:fld>
            <a:endParaRPr lang="es-ES_tradnl"/>
          </a:p>
        </p:txBody>
      </p:sp>
    </p:spTree>
    <p:extLst>
      <p:ext uri="{BB962C8B-B14F-4D97-AF65-F5344CB8AC3E}">
        <p14:creationId xmlns:p14="http://schemas.microsoft.com/office/powerpoint/2010/main" val="11824842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A5FA96B-12AF-B44A-80EF-EAEABB5EF203}" type="datetimeFigureOut">
              <a:rPr lang="es-ES_tradnl" smtClean="0"/>
              <a:pPr/>
              <a:t>09/11/2015</a:t>
            </a:fld>
            <a:endParaRPr lang="es-ES_tradnl"/>
          </a:p>
        </p:txBody>
      </p:sp>
      <p:sp>
        <p:nvSpPr>
          <p:cNvPr id="4" name="Marcador de imagen de diapositiva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6" name="Marcador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ADC10F-5E89-574C-B740-16592D275ED4}" type="slidenum">
              <a:rPr lang="es-ES_tradnl" smtClean="0"/>
              <a:pPr/>
              <a:t>‹Nº›</a:t>
            </a:fld>
            <a:endParaRPr lang="es-ES_tradnl"/>
          </a:p>
        </p:txBody>
      </p:sp>
    </p:spTree>
    <p:extLst>
      <p:ext uri="{BB962C8B-B14F-4D97-AF65-F5344CB8AC3E}">
        <p14:creationId xmlns:p14="http://schemas.microsoft.com/office/powerpoint/2010/main" val="338352797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Extraer:</a:t>
            </a:r>
            <a:r>
              <a:rPr lang="es-ES" baseline="0" dirty="0" smtClean="0"/>
              <a:t> De las estructuras de datos del juego a estructuras “amigables” para el razonamiento</a:t>
            </a:r>
          </a:p>
          <a:p>
            <a:r>
              <a:rPr lang="es-ES" baseline="0" dirty="0" smtClean="0"/>
              <a:t>Procesar: Tomar las estructuras de extraídas de los sensores  para generar una representación reducida de elementos relevantes para el razonamiento, conceptos de alto nivel relacionados con el proceso de razonamiento del agente.</a:t>
            </a:r>
          </a:p>
          <a:p>
            <a:r>
              <a:rPr lang="es-ES" baseline="0" dirty="0" smtClean="0"/>
              <a:t>Razonar: Hechos extraer de los hechos relevantes observados, conclusiones nuevas, por ejemplo, de la posición de un nuevo agente, respecto a la antigua, su trayectoria.</a:t>
            </a:r>
          </a:p>
          <a:p>
            <a:r>
              <a:rPr lang="es-ES" baseline="0" dirty="0" smtClean="0"/>
              <a:t>Decidir: Mecanismos para la toma de decisión de acciones (los algoritmos tradicionales: búsqueda, planificación.….)</a:t>
            </a:r>
          </a:p>
          <a:p>
            <a:r>
              <a:rPr lang="es-ES" baseline="0" dirty="0" smtClean="0"/>
              <a:t>Generar: Transformar acciones de alto nivel en estructuras de datos que puedan ser manejadas en el futuro por el </a:t>
            </a:r>
            <a:r>
              <a:rPr lang="es-ES" baseline="0" dirty="0" err="1" smtClean="0"/>
              <a:t>GameEngine</a:t>
            </a:r>
            <a:r>
              <a:rPr lang="es-ES" baseline="0" dirty="0" smtClean="0"/>
              <a:t> empleando árboles, grafos, etc. </a:t>
            </a:r>
          </a:p>
          <a:p>
            <a:r>
              <a:rPr lang="es-ES" baseline="0" dirty="0" smtClean="0"/>
              <a:t>Convertir: Transformar las acciones empleadas por el agente como resultado del razonamiento en elementos entendibles por el </a:t>
            </a:r>
            <a:r>
              <a:rPr lang="es-ES" baseline="0" dirty="0" err="1" smtClean="0"/>
              <a:t>GameEngine</a:t>
            </a:r>
            <a:r>
              <a:rPr lang="es-ES" baseline="0" dirty="0" smtClean="0"/>
              <a:t> (curvas de animación, trazas de información del sistema, variable de estado…) </a:t>
            </a:r>
            <a:endParaRPr lang="es-ES" dirty="0"/>
          </a:p>
        </p:txBody>
      </p:sp>
      <p:sp>
        <p:nvSpPr>
          <p:cNvPr id="4" name="Marcador de número de diapositiva 3"/>
          <p:cNvSpPr>
            <a:spLocks noGrp="1"/>
          </p:cNvSpPr>
          <p:nvPr>
            <p:ph type="sldNum" sz="quarter" idx="10"/>
          </p:nvPr>
        </p:nvSpPr>
        <p:spPr/>
        <p:txBody>
          <a:bodyPr/>
          <a:lstStyle/>
          <a:p>
            <a:fld id="{6FADC10F-5E89-574C-B740-16592D275ED4}" type="slidenum">
              <a:rPr lang="es-ES_tradnl" smtClean="0"/>
              <a:pPr/>
              <a:t>4</a:t>
            </a:fld>
            <a:endParaRPr lang="es-ES_tradnl"/>
          </a:p>
        </p:txBody>
      </p:sp>
    </p:spTree>
    <p:extLst>
      <p:ext uri="{BB962C8B-B14F-4D97-AF65-F5344CB8AC3E}">
        <p14:creationId xmlns:p14="http://schemas.microsoft.com/office/powerpoint/2010/main" val="2210452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fld id="{6FADC10F-5E89-574C-B740-16592D275ED4}" type="slidenum">
              <a:rPr lang="es-ES_tradnl" smtClean="0"/>
              <a:pPr/>
              <a:t>5</a:t>
            </a:fld>
            <a:endParaRPr lang="es-ES_tradnl"/>
          </a:p>
        </p:txBody>
      </p:sp>
    </p:spTree>
    <p:extLst>
      <p:ext uri="{BB962C8B-B14F-4D97-AF65-F5344CB8AC3E}">
        <p14:creationId xmlns:p14="http://schemas.microsoft.com/office/powerpoint/2010/main" val="35729664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smtClean="0"/>
              <a:t>La información externa (datos del mundo)</a:t>
            </a:r>
          </a:p>
          <a:p>
            <a:r>
              <a:rPr lang="es-ES" dirty="0" smtClean="0"/>
              <a:t>La información interna (la memoria del agente)</a:t>
            </a:r>
          </a:p>
          <a:p>
            <a:r>
              <a:rPr lang="es-ES" dirty="0" smtClean="0"/>
              <a:t>Conviene tener en mente que los interfaces entre la memoria interna del agente y los datos generales del mundo deben ser flexibles y dependiendo el entornos y las necesidades extraer información de la memoria de los agentes a datos de uso compartido (memoria compartida)</a:t>
            </a:r>
          </a:p>
          <a:p>
            <a:endParaRPr lang="es-ES" dirty="0"/>
          </a:p>
        </p:txBody>
      </p:sp>
      <p:sp>
        <p:nvSpPr>
          <p:cNvPr id="4" name="Marcador de número de diapositiva 3"/>
          <p:cNvSpPr>
            <a:spLocks noGrp="1"/>
          </p:cNvSpPr>
          <p:nvPr>
            <p:ph type="sldNum" sz="quarter" idx="10"/>
          </p:nvPr>
        </p:nvSpPr>
        <p:spPr/>
        <p:txBody>
          <a:bodyPr/>
          <a:lstStyle/>
          <a:p>
            <a:fld id="{6FADC10F-5E89-574C-B740-16592D275ED4}" type="slidenum">
              <a:rPr lang="es-ES_tradnl" smtClean="0"/>
              <a:pPr/>
              <a:t>6</a:t>
            </a:fld>
            <a:endParaRPr lang="es-ES_tradnl"/>
          </a:p>
        </p:txBody>
      </p:sp>
    </p:spTree>
    <p:extLst>
      <p:ext uri="{BB962C8B-B14F-4D97-AF65-F5344CB8AC3E}">
        <p14:creationId xmlns:p14="http://schemas.microsoft.com/office/powerpoint/2010/main" val="4283627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pic>
        <p:nvPicPr>
          <p:cNvPr id="8" name="Picture 7" descr="Overlay-TitleSlide.png"/>
          <p:cNvPicPr>
            <a:picLocks noChangeAspect="1"/>
          </p:cNvPicPr>
          <p:nvPr/>
        </p:nvPicPr>
        <p:blipFill>
          <a:blip r:embed="rId2"/>
          <a:stretch>
            <a:fillRect/>
          </a:stretch>
        </p:blipFill>
        <p:spPr>
          <a:xfrm>
            <a:off x="158367" y="187452"/>
            <a:ext cx="8827266" cy="6483096"/>
          </a:xfrm>
          <a:prstGeom prst="rect">
            <a:avLst/>
          </a:prstGeom>
        </p:spPr>
      </p:pic>
      <p:sp>
        <p:nvSpPr>
          <p:cNvPr id="6" name="Slide Number Placeholder 5"/>
          <p:cNvSpPr>
            <a:spLocks noGrp="1"/>
          </p:cNvSpPr>
          <p:nvPr>
            <p:ph type="sldNum" sz="quarter" idx="12"/>
          </p:nvPr>
        </p:nvSpPr>
        <p:spPr/>
        <p:txBody>
          <a:bodyPr/>
          <a:lstStyle/>
          <a:p>
            <a:fld id="{4D856D14-F1B6-2F4E-87F2-224F43051331}" type="slidenum">
              <a:rPr lang="es-ES_tradnl" smtClean="0"/>
              <a:pPr/>
              <a:t>‹Nº›</a:t>
            </a:fld>
            <a:endParaRPr lang="es-ES_tradnl"/>
          </a:p>
        </p:txBody>
      </p:sp>
      <p:sp>
        <p:nvSpPr>
          <p:cNvPr id="2" name="Title 1"/>
          <p:cNvSpPr>
            <a:spLocks noGrp="1"/>
          </p:cNvSpPr>
          <p:nvPr>
            <p:ph type="ctrTitle"/>
          </p:nvPr>
        </p:nvSpPr>
        <p:spPr>
          <a:xfrm>
            <a:off x="1600200" y="2492375"/>
            <a:ext cx="6762749" cy="1470025"/>
          </a:xfrm>
        </p:spPr>
        <p:txBody>
          <a:bodyPr/>
          <a:lstStyle>
            <a:lvl1pPr algn="r">
              <a:defRPr sz="4400"/>
            </a:lvl1pPr>
          </a:lstStyle>
          <a:p>
            <a:r>
              <a:rPr lang="es-ES_tradnl" smtClean="0"/>
              <a:t>Clic para editar título</a:t>
            </a:r>
            <a:endParaRPr/>
          </a:p>
        </p:txBody>
      </p:sp>
      <p:sp>
        <p:nvSpPr>
          <p:cNvPr id="3" name="Subtitle 2"/>
          <p:cNvSpPr>
            <a:spLocks noGrp="1"/>
          </p:cNvSpPr>
          <p:nvPr>
            <p:ph type="subTitle" idx="1"/>
          </p:nvPr>
        </p:nvSpPr>
        <p:spPr>
          <a:xfrm>
            <a:off x="1600201" y="3966882"/>
            <a:ext cx="6762749" cy="1752600"/>
          </a:xfrm>
        </p:spPr>
        <p:txBody>
          <a:bodyPr>
            <a:normAutofit/>
          </a:bodyPr>
          <a:lstStyle>
            <a:lvl1pPr marL="0" indent="0" algn="r">
              <a:buNone/>
              <a:defRPr sz="18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_tradnl" smtClean="0"/>
              <a:t>Haga clic para modificar el estilo de subtítulo del patrón</a:t>
            </a:r>
            <a:endParaRPr/>
          </a:p>
        </p:txBody>
      </p:sp>
      <p:sp>
        <p:nvSpPr>
          <p:cNvPr id="4" name="Date Placeholder 3"/>
          <p:cNvSpPr>
            <a:spLocks noGrp="1"/>
          </p:cNvSpPr>
          <p:nvPr>
            <p:ph type="dt" sz="half" idx="10"/>
          </p:nvPr>
        </p:nvSpPr>
        <p:spPr/>
        <p:txBody>
          <a:bodyPr/>
          <a:lstStyle/>
          <a:p>
            <a:fld id="{5F11B07E-E01E-D748-9AC7-03251517AEF0}" type="datetimeFigureOut">
              <a:rPr lang="es-ES_tradnl" smtClean="0"/>
              <a:pPr/>
              <a:t>09/11/2015</a:t>
            </a:fld>
            <a:endParaRPr lang="es-ES_tradnl"/>
          </a:p>
        </p:txBody>
      </p:sp>
      <p:sp>
        <p:nvSpPr>
          <p:cNvPr id="5" name="Footer Placeholder 4"/>
          <p:cNvSpPr>
            <a:spLocks noGrp="1"/>
          </p:cNvSpPr>
          <p:nvPr>
            <p:ph type="ftr" sz="quarter" idx="11"/>
          </p:nvPr>
        </p:nvSpPr>
        <p:spPr/>
        <p:txBody>
          <a:bodyPr/>
          <a:lstStyle/>
          <a:p>
            <a:endParaRPr lang="es-ES_tradnl"/>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pic>
        <p:nvPicPr>
          <p:cNvPr id="5" name="Picture 4"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Date Placeholder 1"/>
          <p:cNvSpPr>
            <a:spLocks noGrp="1"/>
          </p:cNvSpPr>
          <p:nvPr>
            <p:ph type="dt" sz="half" idx="10"/>
          </p:nvPr>
        </p:nvSpPr>
        <p:spPr/>
        <p:txBody>
          <a:bodyPr/>
          <a:lstStyle/>
          <a:p>
            <a:fld id="{5F11B07E-E01E-D748-9AC7-03251517AEF0}" type="datetimeFigureOut">
              <a:rPr lang="es-ES_tradnl" smtClean="0"/>
              <a:pPr/>
              <a:t>09/11/2015</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4D856D14-F1B6-2F4E-87F2-224F43051331}" type="slidenum">
              <a:rPr lang="es-ES_tradnl" smtClean="0"/>
              <a:pPr/>
              <a:t>‹Nº›</a:t>
            </a:fld>
            <a:endParaRPr lang="es-ES_tradnl"/>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pic>
        <p:nvPicPr>
          <p:cNvPr id="9" name="Picture 8" descr="Overlay-ContentCaption.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779464" y="590550"/>
            <a:ext cx="3657600" cy="1162050"/>
          </a:xfrm>
        </p:spPr>
        <p:txBody>
          <a:bodyPr anchor="b"/>
          <a:lstStyle>
            <a:lvl1pPr algn="ctr">
              <a:defRPr sz="3600" b="0"/>
            </a:lvl1pPr>
          </a:lstStyle>
          <a:p>
            <a:r>
              <a:rPr lang="es-ES_tradnl" smtClean="0"/>
              <a:t>Clic para editar título</a:t>
            </a:r>
            <a:endParaRPr/>
          </a:p>
        </p:txBody>
      </p:sp>
      <p:sp>
        <p:nvSpPr>
          <p:cNvPr id="3" name="Content Placeholder 2"/>
          <p:cNvSpPr>
            <a:spLocks noGrp="1"/>
          </p:cNvSpPr>
          <p:nvPr>
            <p:ph idx="1"/>
          </p:nvPr>
        </p:nvSpPr>
        <p:spPr>
          <a:xfrm>
            <a:off x="4693023" y="739588"/>
            <a:ext cx="3657600" cy="5308787"/>
          </a:xfrm>
        </p:spPr>
        <p:txBody>
          <a:bodyPr>
            <a:normAutofit/>
          </a:bodyPr>
          <a:lstStyle>
            <a:lvl1pPr>
              <a:defRPr sz="2000"/>
            </a:lvl1pPr>
            <a:lvl2pPr>
              <a:defRPr sz="1800"/>
            </a:lvl2pPr>
            <a:lvl3pPr>
              <a:defRPr sz="1800"/>
            </a:lvl3pPr>
            <a:lvl4pPr>
              <a:defRPr sz="1800"/>
            </a:lvl4pPr>
            <a:lvl5pPr>
              <a:defRPr sz="1800"/>
            </a:lvl5pPr>
            <a:lvl6pPr>
              <a:defRPr sz="2000"/>
            </a:lvl6pPr>
            <a:lvl7pPr>
              <a:defRPr sz="2000"/>
            </a:lvl7pPr>
            <a:lvl8pPr>
              <a:defRPr sz="2000"/>
            </a:lvl8pPr>
            <a:lvl9pPr>
              <a:defRPr sz="20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a:p>
        </p:txBody>
      </p:sp>
      <p:sp>
        <p:nvSpPr>
          <p:cNvPr id="4" name="Text Placeholder 3"/>
          <p:cNvSpPr>
            <a:spLocks noGrp="1"/>
          </p:cNvSpPr>
          <p:nvPr>
            <p:ph type="body" sz="half" idx="2"/>
          </p:nvPr>
        </p:nvSpPr>
        <p:spPr>
          <a:xfrm>
            <a:off x="779464" y="1816100"/>
            <a:ext cx="3657600" cy="38227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Date Placeholder 4"/>
          <p:cNvSpPr>
            <a:spLocks noGrp="1"/>
          </p:cNvSpPr>
          <p:nvPr>
            <p:ph type="dt" sz="half" idx="10"/>
          </p:nvPr>
        </p:nvSpPr>
        <p:spPr/>
        <p:txBody>
          <a:bodyPr/>
          <a:lstStyle/>
          <a:p>
            <a:fld id="{5F11B07E-E01E-D748-9AC7-03251517AEF0}" type="datetimeFigureOut">
              <a:rPr lang="es-ES_tradnl" smtClean="0"/>
              <a:pPr/>
              <a:t>09/11/2015</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4D856D14-F1B6-2F4E-87F2-224F43051331}" type="slidenum">
              <a:rPr lang="es-ES_tradnl" smtClean="0"/>
              <a:pPr/>
              <a:t>‹Nº›</a:t>
            </a:fld>
            <a:endParaRPr lang="es-ES_tradnl"/>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pic>
        <p:nvPicPr>
          <p:cNvPr id="9" name="Picture 8" descr="Overlay-PictureCaption.png"/>
          <p:cNvPicPr>
            <a:picLocks noChangeAspect="1"/>
          </p:cNvPicPr>
          <p:nvPr/>
        </p:nvPicPr>
        <p:blipFill>
          <a:blip r:embed="rId2"/>
          <a:stretch>
            <a:fillRect/>
          </a:stretch>
        </p:blipFill>
        <p:spPr>
          <a:xfrm>
            <a:off x="448977" y="187452"/>
            <a:ext cx="8536656" cy="6483096"/>
          </a:xfrm>
          <a:prstGeom prst="rect">
            <a:avLst/>
          </a:prstGeom>
        </p:spPr>
      </p:pic>
      <p:sp>
        <p:nvSpPr>
          <p:cNvPr id="2" name="Title 1"/>
          <p:cNvSpPr>
            <a:spLocks noGrp="1"/>
          </p:cNvSpPr>
          <p:nvPr>
            <p:ph type="title"/>
          </p:nvPr>
        </p:nvSpPr>
        <p:spPr>
          <a:xfrm>
            <a:off x="3886200" y="533400"/>
            <a:ext cx="4476750" cy="1252538"/>
          </a:xfrm>
        </p:spPr>
        <p:txBody>
          <a:bodyPr anchor="b"/>
          <a:lstStyle>
            <a:lvl1pPr algn="l">
              <a:defRPr sz="3600" b="0"/>
            </a:lvl1pPr>
          </a:lstStyle>
          <a:p>
            <a:r>
              <a:rPr lang="es-ES_tradnl" smtClean="0"/>
              <a:t>Clic para editar título</a:t>
            </a:r>
            <a:endParaRPr/>
          </a:p>
        </p:txBody>
      </p:sp>
      <p:sp>
        <p:nvSpPr>
          <p:cNvPr id="4" name="Text Placeholder 3"/>
          <p:cNvSpPr>
            <a:spLocks noGrp="1"/>
          </p:cNvSpPr>
          <p:nvPr>
            <p:ph type="body" sz="half" idx="2"/>
          </p:nvPr>
        </p:nvSpPr>
        <p:spPr>
          <a:xfrm>
            <a:off x="3886124" y="1828800"/>
            <a:ext cx="4474539" cy="38100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Date Placeholder 4"/>
          <p:cNvSpPr>
            <a:spLocks noGrp="1"/>
          </p:cNvSpPr>
          <p:nvPr>
            <p:ph type="dt" sz="half" idx="10"/>
          </p:nvPr>
        </p:nvSpPr>
        <p:spPr>
          <a:xfrm>
            <a:off x="3886124" y="6288741"/>
            <a:ext cx="1887537" cy="365125"/>
          </a:xfrm>
        </p:spPr>
        <p:txBody>
          <a:bodyPr/>
          <a:lstStyle/>
          <a:p>
            <a:fld id="{5F11B07E-E01E-D748-9AC7-03251517AEF0}" type="datetimeFigureOut">
              <a:rPr lang="es-ES_tradnl" smtClean="0"/>
              <a:pPr/>
              <a:t>09/11/2015</a:t>
            </a:fld>
            <a:endParaRPr lang="es-ES_tradnl"/>
          </a:p>
        </p:txBody>
      </p:sp>
      <p:sp>
        <p:nvSpPr>
          <p:cNvPr id="6" name="Footer Placeholder 5"/>
          <p:cNvSpPr>
            <a:spLocks noGrp="1"/>
          </p:cNvSpPr>
          <p:nvPr>
            <p:ph type="ftr" sz="quarter" idx="11"/>
          </p:nvPr>
        </p:nvSpPr>
        <p:spPr>
          <a:xfrm>
            <a:off x="5867399" y="6288741"/>
            <a:ext cx="2675965" cy="365125"/>
          </a:xfrm>
        </p:spPr>
        <p:txBody>
          <a:bodyPr/>
          <a:lstStyle/>
          <a:p>
            <a:endParaRPr lang="es-ES_tradnl"/>
          </a:p>
        </p:txBody>
      </p:sp>
      <p:sp>
        <p:nvSpPr>
          <p:cNvPr id="7" name="Slide Number Placeholder 6"/>
          <p:cNvSpPr>
            <a:spLocks noGrp="1"/>
          </p:cNvSpPr>
          <p:nvPr>
            <p:ph type="sldNum" sz="quarter" idx="12"/>
          </p:nvPr>
        </p:nvSpPr>
        <p:spPr/>
        <p:txBody>
          <a:bodyPr/>
          <a:lstStyle/>
          <a:p>
            <a:fld id="{4D856D14-F1B6-2F4E-87F2-224F43051331}" type="slidenum">
              <a:rPr lang="es-ES_tradnl" smtClean="0"/>
              <a:pPr/>
              <a:t>‹Nº›</a:t>
            </a:fld>
            <a:endParaRPr lang="es-ES_tradnl"/>
          </a:p>
        </p:txBody>
      </p:sp>
      <p:sp>
        <p:nvSpPr>
          <p:cNvPr id="3" name="Picture Placeholder 2"/>
          <p:cNvSpPr>
            <a:spLocks noGrp="1"/>
          </p:cNvSpPr>
          <p:nvPr>
            <p:ph type="pic" idx="1"/>
          </p:nvPr>
        </p:nvSpPr>
        <p:spPr>
          <a:xfrm flipH="1">
            <a:off x="188253" y="179292"/>
            <a:ext cx="3281087" cy="6483096"/>
          </a:xfrm>
          <a:prstGeom prst="round1Rect">
            <a:avLst>
              <a:gd name="adj" fmla="val 17325"/>
            </a:avLst>
          </a:prstGeom>
          <a:blipFill dpi="0" rotWithShape="0">
            <a:blip r:embed="rId3"/>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smtClean="0"/>
              <a:t>Haga clic en el icono para agregar una imagen</a:t>
            </a:r>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agen con título, alternativo">
    <p:spTree>
      <p:nvGrpSpPr>
        <p:cNvPr id="1" name=""/>
        <p:cNvGrpSpPr/>
        <p:nvPr/>
      </p:nvGrpSpPr>
      <p:grpSpPr>
        <a:xfrm>
          <a:off x="0" y="0"/>
          <a:ext cx="0" cy="0"/>
          <a:chOff x="0" y="0"/>
          <a:chExt cx="0" cy="0"/>
        </a:xfrm>
      </p:grpSpPr>
      <p:pic>
        <p:nvPicPr>
          <p:cNvPr id="10" name="Picture 9" descr="Overlay-PictureCaption-Extras.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4710953" y="533400"/>
            <a:ext cx="3657600" cy="1252538"/>
          </a:xfrm>
        </p:spPr>
        <p:txBody>
          <a:bodyPr anchor="b"/>
          <a:lstStyle>
            <a:lvl1pPr algn="l">
              <a:defRPr sz="3600" b="0"/>
            </a:lvl1pPr>
          </a:lstStyle>
          <a:p>
            <a:r>
              <a:rPr lang="es-ES_tradnl" smtClean="0"/>
              <a:t>Clic para editar título</a:t>
            </a:r>
            <a:endParaRPr/>
          </a:p>
        </p:txBody>
      </p:sp>
      <p:sp>
        <p:nvSpPr>
          <p:cNvPr id="3" name="Picture Placeholder 2"/>
          <p:cNvSpPr>
            <a:spLocks noGrp="1"/>
          </p:cNvSpPr>
          <p:nvPr>
            <p:ph type="pic" idx="1"/>
          </p:nvPr>
        </p:nvSpPr>
        <p:spPr>
          <a:xfrm flipH="1">
            <a:off x="596153" y="1600199"/>
            <a:ext cx="3657600" cy="3657601"/>
          </a:xfrm>
          <a:prstGeom prst="ellipse">
            <a:avLst/>
          </a:prstGeom>
          <a:blipFill dpi="0" rotWithShape="0">
            <a:blip r:embed="rId3" cstate="print"/>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smtClean="0"/>
              <a:t>Haga clic en el icono para agregar una imagen</a:t>
            </a:r>
            <a:endParaRPr/>
          </a:p>
        </p:txBody>
      </p:sp>
      <p:sp>
        <p:nvSpPr>
          <p:cNvPr id="4" name="Text Placeholder 3"/>
          <p:cNvSpPr>
            <a:spLocks noGrp="1"/>
          </p:cNvSpPr>
          <p:nvPr>
            <p:ph type="body" sz="half" idx="2"/>
          </p:nvPr>
        </p:nvSpPr>
        <p:spPr>
          <a:xfrm>
            <a:off x="4710412" y="1828800"/>
            <a:ext cx="3657600" cy="38100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Date Placeholder 4"/>
          <p:cNvSpPr>
            <a:spLocks noGrp="1"/>
          </p:cNvSpPr>
          <p:nvPr>
            <p:ph type="dt" sz="half" idx="10"/>
          </p:nvPr>
        </p:nvSpPr>
        <p:spPr>
          <a:xfrm>
            <a:off x="381000" y="6288741"/>
            <a:ext cx="1865125" cy="365125"/>
          </a:xfrm>
        </p:spPr>
        <p:txBody>
          <a:bodyPr/>
          <a:lstStyle/>
          <a:p>
            <a:fld id="{5F11B07E-E01E-D748-9AC7-03251517AEF0}" type="datetimeFigureOut">
              <a:rPr lang="es-ES_tradnl" smtClean="0"/>
              <a:pPr/>
              <a:t>09/11/2015</a:t>
            </a:fld>
            <a:endParaRPr lang="es-ES_tradnl"/>
          </a:p>
        </p:txBody>
      </p:sp>
      <p:sp>
        <p:nvSpPr>
          <p:cNvPr id="6" name="Footer Placeholder 5"/>
          <p:cNvSpPr>
            <a:spLocks noGrp="1"/>
          </p:cNvSpPr>
          <p:nvPr>
            <p:ph type="ftr" sz="quarter" idx="11"/>
          </p:nvPr>
        </p:nvSpPr>
        <p:spPr>
          <a:xfrm>
            <a:off x="3325813" y="6288741"/>
            <a:ext cx="5217551" cy="365125"/>
          </a:xfrm>
        </p:spPr>
        <p:txBody>
          <a:bodyPr/>
          <a:lstStyle/>
          <a:p>
            <a:endParaRPr lang="es-ES_tradnl"/>
          </a:p>
        </p:txBody>
      </p:sp>
      <p:sp>
        <p:nvSpPr>
          <p:cNvPr id="7" name="Slide Number Placeholder 6"/>
          <p:cNvSpPr>
            <a:spLocks noGrp="1"/>
          </p:cNvSpPr>
          <p:nvPr>
            <p:ph type="sldNum" sz="quarter" idx="12"/>
          </p:nvPr>
        </p:nvSpPr>
        <p:spPr/>
        <p:txBody>
          <a:bodyPr/>
          <a:lstStyle/>
          <a:p>
            <a:fld id="{4D856D14-F1B6-2F4E-87F2-224F43051331}" type="slidenum">
              <a:rPr lang="es-ES_tradnl" smtClean="0"/>
              <a:pPr/>
              <a:t>‹Nº›</a:t>
            </a:fld>
            <a:endParaRPr lang="es-ES_tradnl"/>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Imagen encima del título">
    <p:spTree>
      <p:nvGrpSpPr>
        <p:cNvPr id="1" name=""/>
        <p:cNvGrpSpPr/>
        <p:nvPr/>
      </p:nvGrpSpPr>
      <p:grpSpPr>
        <a:xfrm>
          <a:off x="0" y="0"/>
          <a:ext cx="0" cy="0"/>
          <a:chOff x="0" y="0"/>
          <a:chExt cx="0" cy="0"/>
        </a:xfrm>
      </p:grpSpPr>
      <p:pic>
        <p:nvPicPr>
          <p:cNvPr id="10" name="Picture 9" descr="Overlay-PictureCaption-Extras.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808038" y="3778624"/>
            <a:ext cx="7560515" cy="1102658"/>
          </a:xfrm>
        </p:spPr>
        <p:txBody>
          <a:bodyPr anchor="b"/>
          <a:lstStyle>
            <a:lvl1pPr algn="l">
              <a:defRPr sz="3600" b="0"/>
            </a:lvl1pPr>
          </a:lstStyle>
          <a:p>
            <a:r>
              <a:rPr lang="es-ES_tradnl" smtClean="0"/>
              <a:t>Clic para editar título</a:t>
            </a:r>
            <a:endParaRPr/>
          </a:p>
        </p:txBody>
      </p:sp>
      <p:sp>
        <p:nvSpPr>
          <p:cNvPr id="3" name="Picture Placeholder 2"/>
          <p:cNvSpPr>
            <a:spLocks noGrp="1"/>
          </p:cNvSpPr>
          <p:nvPr>
            <p:ph type="pic" idx="1"/>
          </p:nvPr>
        </p:nvSpPr>
        <p:spPr>
          <a:xfrm flipH="1">
            <a:off x="871584" y="762000"/>
            <a:ext cx="7427726" cy="2989730"/>
          </a:xfrm>
          <a:prstGeom prst="roundRect">
            <a:avLst>
              <a:gd name="adj" fmla="val 7476"/>
            </a:avLst>
          </a:prstGeom>
          <a:blipFill dpi="0" rotWithShape="0">
            <a:blip r:embed="rId3"/>
            <a:srcRect/>
            <a:stretch>
              <a:fillRect/>
            </a:stretch>
          </a:blipFill>
          <a:ln w="28575">
            <a:solidFill>
              <a:schemeClr val="bg1"/>
            </a:solid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_tradnl" smtClean="0"/>
              <a:t>Haga clic en el icono para agregar una imagen</a:t>
            </a:r>
            <a:endParaRPr/>
          </a:p>
        </p:txBody>
      </p:sp>
      <p:sp>
        <p:nvSpPr>
          <p:cNvPr id="4" name="Text Placeholder 3"/>
          <p:cNvSpPr>
            <a:spLocks noGrp="1"/>
          </p:cNvSpPr>
          <p:nvPr>
            <p:ph type="body" sz="half" idx="2"/>
          </p:nvPr>
        </p:nvSpPr>
        <p:spPr>
          <a:xfrm>
            <a:off x="808034" y="4827493"/>
            <a:ext cx="7559977" cy="1220881"/>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_tradnl" smtClean="0"/>
              <a:t>Haga clic para modificar el estilo de texto del patrón</a:t>
            </a:r>
          </a:p>
        </p:txBody>
      </p:sp>
      <p:sp>
        <p:nvSpPr>
          <p:cNvPr id="5" name="Date Placeholder 4"/>
          <p:cNvSpPr>
            <a:spLocks noGrp="1"/>
          </p:cNvSpPr>
          <p:nvPr>
            <p:ph type="dt" sz="half" idx="10"/>
          </p:nvPr>
        </p:nvSpPr>
        <p:spPr>
          <a:xfrm>
            <a:off x="381000" y="6288741"/>
            <a:ext cx="1865125" cy="365125"/>
          </a:xfrm>
        </p:spPr>
        <p:txBody>
          <a:bodyPr/>
          <a:lstStyle/>
          <a:p>
            <a:fld id="{5F11B07E-E01E-D748-9AC7-03251517AEF0}" type="datetimeFigureOut">
              <a:rPr lang="es-ES_tradnl" smtClean="0"/>
              <a:pPr/>
              <a:t>09/11/2015</a:t>
            </a:fld>
            <a:endParaRPr lang="es-ES_tradnl"/>
          </a:p>
        </p:txBody>
      </p:sp>
      <p:sp>
        <p:nvSpPr>
          <p:cNvPr id="6" name="Footer Placeholder 5"/>
          <p:cNvSpPr>
            <a:spLocks noGrp="1"/>
          </p:cNvSpPr>
          <p:nvPr>
            <p:ph type="ftr" sz="quarter" idx="11"/>
          </p:nvPr>
        </p:nvSpPr>
        <p:spPr>
          <a:xfrm>
            <a:off x="3325813" y="6288741"/>
            <a:ext cx="5217551" cy="365125"/>
          </a:xfrm>
        </p:spPr>
        <p:txBody>
          <a:bodyPr/>
          <a:lstStyle/>
          <a:p>
            <a:endParaRPr lang="es-ES_tradnl"/>
          </a:p>
        </p:txBody>
      </p:sp>
      <p:sp>
        <p:nvSpPr>
          <p:cNvPr id="7" name="Slide Number Placeholder 6"/>
          <p:cNvSpPr>
            <a:spLocks noGrp="1"/>
          </p:cNvSpPr>
          <p:nvPr>
            <p:ph type="sldNum" sz="quarter" idx="12"/>
          </p:nvPr>
        </p:nvSpPr>
        <p:spPr/>
        <p:txBody>
          <a:bodyPr/>
          <a:lstStyle/>
          <a:p>
            <a:fld id="{4D856D14-F1B6-2F4E-87F2-224F43051331}" type="slidenum">
              <a:rPr lang="es-ES_tradnl" smtClean="0"/>
              <a:pPr/>
              <a:t>‹Nº›</a:t>
            </a:fld>
            <a:endParaRPr lang="es-ES_tradnl"/>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s-ES_tradnl" smtClean="0"/>
              <a:t>Clic para editar título</a:t>
            </a:r>
            <a:endParaRPr/>
          </a:p>
        </p:txBody>
      </p:sp>
      <p:sp>
        <p:nvSpPr>
          <p:cNvPr id="3" name="Vertical Text Placeholder 2"/>
          <p:cNvSpPr>
            <a:spLocks noGrp="1"/>
          </p:cNvSpPr>
          <p:nvPr>
            <p:ph type="body" orient="vert" idx="1"/>
          </p:nvPr>
        </p:nvSpPr>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a:p>
        </p:txBody>
      </p:sp>
      <p:sp>
        <p:nvSpPr>
          <p:cNvPr id="4" name="Date Placeholder 3"/>
          <p:cNvSpPr>
            <a:spLocks noGrp="1"/>
          </p:cNvSpPr>
          <p:nvPr>
            <p:ph type="dt" sz="half" idx="10"/>
          </p:nvPr>
        </p:nvSpPr>
        <p:spPr/>
        <p:txBody>
          <a:bodyPr/>
          <a:lstStyle/>
          <a:p>
            <a:fld id="{5F11B07E-E01E-D748-9AC7-03251517AEF0}" type="datetimeFigureOut">
              <a:rPr lang="es-ES_tradnl" smtClean="0"/>
              <a:pPr/>
              <a:t>09/11/2015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4D856D14-F1B6-2F4E-87F2-224F43051331}" type="slidenum">
              <a:rPr lang="es-ES_tradnl" smtClean="0"/>
              <a:pPr/>
              <a:t>‹Nº›</a:t>
            </a:fld>
            <a:endParaRPr lang="es-ES_tradnl"/>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Vertical Title 1"/>
          <p:cNvSpPr>
            <a:spLocks noGrp="1"/>
          </p:cNvSpPr>
          <p:nvPr>
            <p:ph type="title" orient="vert"/>
          </p:nvPr>
        </p:nvSpPr>
        <p:spPr>
          <a:xfrm>
            <a:off x="7328646" y="779463"/>
            <a:ext cx="1358153" cy="5268912"/>
          </a:xfrm>
        </p:spPr>
        <p:txBody>
          <a:bodyPr vert="eaVert"/>
          <a:lstStyle/>
          <a:p>
            <a:r>
              <a:rPr lang="es-ES_tradnl" smtClean="0"/>
              <a:t>Clic para editar título</a:t>
            </a:r>
            <a:endParaRPr/>
          </a:p>
        </p:txBody>
      </p:sp>
      <p:sp>
        <p:nvSpPr>
          <p:cNvPr id="3" name="Vertical Text Placeholder 2"/>
          <p:cNvSpPr>
            <a:spLocks noGrp="1"/>
          </p:cNvSpPr>
          <p:nvPr>
            <p:ph type="body" orient="vert" idx="1"/>
          </p:nvPr>
        </p:nvSpPr>
        <p:spPr>
          <a:xfrm>
            <a:off x="779462" y="779464"/>
            <a:ext cx="6170613" cy="5268911"/>
          </a:xfrm>
        </p:spPr>
        <p:txBody>
          <a:bodyPr vert="eaVert"/>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a:p>
        </p:txBody>
      </p:sp>
      <p:sp>
        <p:nvSpPr>
          <p:cNvPr id="4" name="Date Placeholder 3"/>
          <p:cNvSpPr>
            <a:spLocks noGrp="1"/>
          </p:cNvSpPr>
          <p:nvPr>
            <p:ph type="dt" sz="half" idx="10"/>
          </p:nvPr>
        </p:nvSpPr>
        <p:spPr/>
        <p:txBody>
          <a:bodyPr/>
          <a:lstStyle/>
          <a:p>
            <a:fld id="{5F11B07E-E01E-D748-9AC7-03251517AEF0}" type="datetimeFigureOut">
              <a:rPr lang="es-ES_tradnl" smtClean="0"/>
              <a:pPr/>
              <a:t>09/11/2015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4D856D14-F1B6-2F4E-87F2-224F43051331}" type="slidenum">
              <a:rPr lang="es-ES_tradnl" smtClean="0"/>
              <a:pPr/>
              <a:t>‹Nº›</a:t>
            </a:fld>
            <a:endParaRPr lang="es-ES_tradnl"/>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8" name="Picture 7"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s-ES_tradnl" smtClean="0"/>
              <a:t>Clic para editar título</a:t>
            </a:r>
            <a:endParaRPr/>
          </a:p>
        </p:txBody>
      </p:sp>
      <p:sp>
        <p:nvSpPr>
          <p:cNvPr id="3" name="Content Placeholder 2"/>
          <p:cNvSpPr>
            <a:spLocks noGrp="1"/>
          </p:cNvSpPr>
          <p:nvPr>
            <p:ph idx="1"/>
          </p:nvPr>
        </p:nvSpPr>
        <p:spPr/>
        <p:txBody>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a:p>
        </p:txBody>
      </p:sp>
      <p:sp>
        <p:nvSpPr>
          <p:cNvPr id="4" name="Date Placeholder 3"/>
          <p:cNvSpPr>
            <a:spLocks noGrp="1"/>
          </p:cNvSpPr>
          <p:nvPr>
            <p:ph type="dt" sz="half" idx="10"/>
          </p:nvPr>
        </p:nvSpPr>
        <p:spPr/>
        <p:txBody>
          <a:bodyPr/>
          <a:lstStyle/>
          <a:p>
            <a:fld id="{5F11B07E-E01E-D748-9AC7-03251517AEF0}" type="datetimeFigureOut">
              <a:rPr lang="es-ES_tradnl" smtClean="0"/>
              <a:pPr/>
              <a:t>09/11/2015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4D856D14-F1B6-2F4E-87F2-224F43051331}" type="slidenum">
              <a:rPr lang="es-ES_tradnl" smtClean="0"/>
              <a:pPr/>
              <a:t>‹Nº›</a:t>
            </a:fld>
            <a:endParaRPr lang="es-ES_tradnl"/>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pic>
        <p:nvPicPr>
          <p:cNvPr id="8" name="Picture 7" descr="Overlay-SectionHeader.png"/>
          <p:cNvPicPr>
            <a:picLocks noChangeAspect="1"/>
          </p:cNvPicPr>
          <p:nvPr/>
        </p:nvPicPr>
        <p:blipFill>
          <a:blip r:embed="rId2"/>
          <a:stretch>
            <a:fillRect/>
          </a:stretch>
        </p:blipFill>
        <p:spPr>
          <a:xfrm>
            <a:off x="158367" y="187452"/>
            <a:ext cx="8827266" cy="6483096"/>
          </a:xfrm>
          <a:prstGeom prst="rect">
            <a:avLst/>
          </a:prstGeom>
        </p:spPr>
      </p:pic>
      <p:sp>
        <p:nvSpPr>
          <p:cNvPr id="2" name="Title 1"/>
          <p:cNvSpPr>
            <a:spLocks noGrp="1"/>
          </p:cNvSpPr>
          <p:nvPr>
            <p:ph type="title"/>
          </p:nvPr>
        </p:nvSpPr>
        <p:spPr>
          <a:xfrm>
            <a:off x="779463" y="2591360"/>
            <a:ext cx="7583487" cy="1362075"/>
          </a:xfrm>
        </p:spPr>
        <p:txBody>
          <a:bodyPr anchor="b" anchorCtr="0">
            <a:noAutofit/>
          </a:bodyPr>
          <a:lstStyle>
            <a:lvl1pPr algn="l">
              <a:defRPr sz="4400" b="1" cap="none" baseline="0">
                <a:solidFill>
                  <a:schemeClr val="bg1"/>
                </a:solidFill>
              </a:defRPr>
            </a:lvl1pPr>
          </a:lstStyle>
          <a:p>
            <a:r>
              <a:rPr lang="es-ES_tradnl" smtClean="0"/>
              <a:t>Clic para editar título</a:t>
            </a:r>
            <a:endParaRPr/>
          </a:p>
        </p:txBody>
      </p:sp>
      <p:sp>
        <p:nvSpPr>
          <p:cNvPr id="3" name="Text Placeholder 2"/>
          <p:cNvSpPr>
            <a:spLocks noGrp="1"/>
          </p:cNvSpPr>
          <p:nvPr>
            <p:ph type="body" idx="1"/>
          </p:nvPr>
        </p:nvSpPr>
        <p:spPr>
          <a:xfrm>
            <a:off x="779463" y="3950354"/>
            <a:ext cx="7583487" cy="1500187"/>
          </a:xfrm>
        </p:spPr>
        <p:txBody>
          <a:bodyPr anchor="t" anchorCtr="0"/>
          <a:lstStyle>
            <a:lvl1pPr marL="0" indent="0" algn="l">
              <a:buNone/>
              <a:defRPr sz="2000" cap="none" baseline="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_tradnl" smtClean="0"/>
              <a:t>Haga clic para modificar el estilo de texto del patrón</a:t>
            </a:r>
          </a:p>
        </p:txBody>
      </p:sp>
      <p:sp>
        <p:nvSpPr>
          <p:cNvPr id="4" name="Date Placeholder 3"/>
          <p:cNvSpPr>
            <a:spLocks noGrp="1"/>
          </p:cNvSpPr>
          <p:nvPr>
            <p:ph type="dt" sz="half" idx="10"/>
          </p:nvPr>
        </p:nvSpPr>
        <p:spPr/>
        <p:txBody>
          <a:bodyPr/>
          <a:lstStyle/>
          <a:p>
            <a:fld id="{5F11B07E-E01E-D748-9AC7-03251517AEF0}" type="datetimeFigureOut">
              <a:rPr lang="es-ES_tradnl" smtClean="0"/>
              <a:pPr/>
              <a:t>09/11/2015</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4D856D14-F1B6-2F4E-87F2-224F43051331}" type="slidenum">
              <a:rPr lang="es-ES_tradnl" smtClean="0"/>
              <a:pPr/>
              <a:t>‹Nº›</a:t>
            </a:fld>
            <a:endParaRPr lang="es-ES_tradnl"/>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s-ES_tradnl" smtClean="0"/>
              <a:t>Clic para editar título</a:t>
            </a:r>
            <a:endParaRPr/>
          </a:p>
        </p:txBody>
      </p:sp>
      <p:sp>
        <p:nvSpPr>
          <p:cNvPr id="3" name="Content Placeholder 2"/>
          <p:cNvSpPr>
            <a:spLocks noGrp="1"/>
          </p:cNvSpPr>
          <p:nvPr>
            <p:ph sz="half" idx="1"/>
          </p:nvPr>
        </p:nvSpPr>
        <p:spPr>
          <a:xfrm>
            <a:off x="779462" y="1828800"/>
            <a:ext cx="36576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a:p>
        </p:txBody>
      </p:sp>
      <p:sp>
        <p:nvSpPr>
          <p:cNvPr id="4" name="Content Placeholder 3"/>
          <p:cNvSpPr>
            <a:spLocks noGrp="1"/>
          </p:cNvSpPr>
          <p:nvPr>
            <p:ph sz="half" idx="2"/>
          </p:nvPr>
        </p:nvSpPr>
        <p:spPr>
          <a:xfrm>
            <a:off x="4688541" y="1828800"/>
            <a:ext cx="36576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a:p>
        </p:txBody>
      </p:sp>
      <p:sp>
        <p:nvSpPr>
          <p:cNvPr id="5" name="Date Placeholder 4"/>
          <p:cNvSpPr>
            <a:spLocks noGrp="1"/>
          </p:cNvSpPr>
          <p:nvPr>
            <p:ph type="dt" sz="half" idx="10"/>
          </p:nvPr>
        </p:nvSpPr>
        <p:spPr/>
        <p:txBody>
          <a:bodyPr/>
          <a:lstStyle/>
          <a:p>
            <a:fld id="{5F11B07E-E01E-D748-9AC7-03251517AEF0}" type="datetimeFigureOut">
              <a:rPr lang="es-ES_tradnl" smtClean="0"/>
              <a:pPr/>
              <a:t>09/11/2015</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4D856D14-F1B6-2F4E-87F2-224F43051331}" type="slidenum">
              <a:rPr lang="es-ES_tradnl" smtClean="0"/>
              <a:pPr/>
              <a:t>‹Nº›</a:t>
            </a:fld>
            <a:endParaRPr lang="es-ES_tradnl"/>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pic>
        <p:nvPicPr>
          <p:cNvPr id="14" name="Picture 13"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a:xfrm>
            <a:off x="779463" y="381000"/>
            <a:ext cx="7583487" cy="1044388"/>
          </a:xfrm>
        </p:spPr>
        <p:txBody>
          <a:bodyPr/>
          <a:lstStyle>
            <a:lvl1pPr>
              <a:defRPr/>
            </a:lvl1pPr>
          </a:lstStyle>
          <a:p>
            <a:r>
              <a:rPr lang="es-ES_tradnl" smtClean="0"/>
              <a:t>Clic para editar título</a:t>
            </a:r>
            <a:endParaRPr/>
          </a:p>
        </p:txBody>
      </p:sp>
      <p:sp>
        <p:nvSpPr>
          <p:cNvPr id="3" name="Text Placeholder 2"/>
          <p:cNvSpPr>
            <a:spLocks noGrp="1"/>
          </p:cNvSpPr>
          <p:nvPr>
            <p:ph type="body" idx="1"/>
          </p:nvPr>
        </p:nvSpPr>
        <p:spPr>
          <a:xfrm>
            <a:off x="779463" y="1438835"/>
            <a:ext cx="3657600" cy="789828"/>
          </a:xfrm>
        </p:spPr>
        <p:txBody>
          <a:bodyPr anchor="b">
            <a:noAutofit/>
          </a:bodyPr>
          <a:lstStyle>
            <a:lvl1pPr marL="0" indent="0" algn="ctr">
              <a:lnSpc>
                <a:spcPts val="3000"/>
              </a:lnSpc>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4" name="Content Placeholder 3"/>
          <p:cNvSpPr>
            <a:spLocks noGrp="1"/>
          </p:cNvSpPr>
          <p:nvPr>
            <p:ph sz="half" idx="2"/>
          </p:nvPr>
        </p:nvSpPr>
        <p:spPr>
          <a:xfrm>
            <a:off x="779463" y="2362199"/>
            <a:ext cx="3657600" cy="368617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a:p>
        </p:txBody>
      </p:sp>
      <p:sp>
        <p:nvSpPr>
          <p:cNvPr id="5" name="Text Placeholder 4"/>
          <p:cNvSpPr>
            <a:spLocks noGrp="1"/>
          </p:cNvSpPr>
          <p:nvPr>
            <p:ph type="body" sz="quarter" idx="3"/>
          </p:nvPr>
        </p:nvSpPr>
        <p:spPr>
          <a:xfrm>
            <a:off x="4705350" y="1438835"/>
            <a:ext cx="3657600" cy="789828"/>
          </a:xfrm>
        </p:spPr>
        <p:txBody>
          <a:bodyPr anchor="b">
            <a:noAutofit/>
          </a:bodyPr>
          <a:lstStyle>
            <a:lvl1pPr marL="0" indent="0" algn="ctr">
              <a:lnSpc>
                <a:spcPts val="3000"/>
              </a:lnSpc>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el estilo de texto del patrón</a:t>
            </a:r>
          </a:p>
        </p:txBody>
      </p:sp>
      <p:sp>
        <p:nvSpPr>
          <p:cNvPr id="6" name="Content Placeholder 5"/>
          <p:cNvSpPr>
            <a:spLocks noGrp="1"/>
          </p:cNvSpPr>
          <p:nvPr>
            <p:ph sz="quarter" idx="4"/>
          </p:nvPr>
        </p:nvSpPr>
        <p:spPr>
          <a:xfrm>
            <a:off x="4705350" y="2362199"/>
            <a:ext cx="3657600" cy="3686175"/>
          </a:xfrm>
        </p:spPr>
        <p:txBody>
          <a:bodyPr>
            <a:normAutofit/>
          </a:bodyPr>
          <a:lstStyle>
            <a:lvl1pPr>
              <a:defRPr sz="2000"/>
            </a:lvl1pPr>
            <a:lvl2pPr>
              <a:defRPr sz="1800"/>
            </a:lvl2pPr>
            <a:lvl3pPr>
              <a:defRPr sz="1800"/>
            </a:lvl3pPr>
            <a:lvl4pPr>
              <a:defRPr sz="1800"/>
            </a:lvl4pPr>
            <a:lvl5pPr>
              <a:defRPr sz="1800"/>
            </a:lvl5pPr>
            <a:lvl6pPr>
              <a:defRPr sz="1600"/>
            </a:lvl6pPr>
            <a:lvl7pPr>
              <a:defRPr sz="1600"/>
            </a:lvl7pPr>
            <a:lvl8pPr>
              <a:defRPr sz="1600"/>
            </a:lvl8pPr>
            <a:lvl9pPr>
              <a:defRPr sz="16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a:p>
        </p:txBody>
      </p:sp>
      <p:sp>
        <p:nvSpPr>
          <p:cNvPr id="7" name="Date Placeholder 6"/>
          <p:cNvSpPr>
            <a:spLocks noGrp="1"/>
          </p:cNvSpPr>
          <p:nvPr>
            <p:ph type="dt" sz="half" idx="10"/>
          </p:nvPr>
        </p:nvSpPr>
        <p:spPr/>
        <p:txBody>
          <a:bodyPr/>
          <a:lstStyle/>
          <a:p>
            <a:fld id="{5F11B07E-E01E-D748-9AC7-03251517AEF0}" type="datetimeFigureOut">
              <a:rPr lang="es-ES_tradnl" smtClean="0"/>
              <a:pPr/>
              <a:t>09/11/2015</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4D856D14-F1B6-2F4E-87F2-224F43051331}" type="slidenum">
              <a:rPr lang="es-ES_tradnl" smtClean="0"/>
              <a:pPr/>
              <a:t>‹Nº›</a:t>
            </a:fld>
            <a:endParaRPr lang="es-ES_tradnl"/>
          </a:p>
        </p:txBody>
      </p:sp>
      <p:cxnSp>
        <p:nvCxnSpPr>
          <p:cNvPr id="12" name="Straight Connector 11"/>
          <p:cNvCxnSpPr/>
          <p:nvPr/>
        </p:nvCxnSpPr>
        <p:spPr>
          <a:xfrm>
            <a:off x="874059" y="2286000"/>
            <a:ext cx="3563003"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815840" y="2286000"/>
            <a:ext cx="3566160"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874059" y="2286000"/>
            <a:ext cx="3563003"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4815840" y="2286000"/>
            <a:ext cx="3566160" cy="1588"/>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 objetos, superior e inferior">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s-ES_tradnl" smtClean="0"/>
              <a:t>Clic para editar título</a:t>
            </a:r>
            <a:endParaRPr/>
          </a:p>
        </p:txBody>
      </p:sp>
      <p:sp>
        <p:nvSpPr>
          <p:cNvPr id="3" name="Content Placeholder 2"/>
          <p:cNvSpPr>
            <a:spLocks noGrp="1"/>
          </p:cNvSpPr>
          <p:nvPr>
            <p:ph sz="half" idx="1"/>
          </p:nvPr>
        </p:nvSpPr>
        <p:spPr>
          <a:xfrm>
            <a:off x="779462" y="1828801"/>
            <a:ext cx="7585076"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a:p>
        </p:txBody>
      </p:sp>
      <p:sp>
        <p:nvSpPr>
          <p:cNvPr id="5" name="Date Placeholder 4"/>
          <p:cNvSpPr>
            <a:spLocks noGrp="1"/>
          </p:cNvSpPr>
          <p:nvPr>
            <p:ph type="dt" sz="half" idx="10"/>
          </p:nvPr>
        </p:nvSpPr>
        <p:spPr/>
        <p:txBody>
          <a:bodyPr/>
          <a:lstStyle/>
          <a:p>
            <a:fld id="{5F11B07E-E01E-D748-9AC7-03251517AEF0}" type="datetimeFigureOut">
              <a:rPr lang="es-ES_tradnl" smtClean="0"/>
              <a:pPr/>
              <a:t>09/11/2015</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4D856D14-F1B6-2F4E-87F2-224F43051331}" type="slidenum">
              <a:rPr lang="es-ES_tradnl" smtClean="0"/>
              <a:pPr/>
              <a:t>‹Nº›</a:t>
            </a:fld>
            <a:endParaRPr lang="es-ES_tradnl"/>
          </a:p>
        </p:txBody>
      </p:sp>
      <p:sp>
        <p:nvSpPr>
          <p:cNvPr id="10" name="Content Placeholder 2"/>
          <p:cNvSpPr>
            <a:spLocks noGrp="1"/>
          </p:cNvSpPr>
          <p:nvPr>
            <p:ph sz="half" idx="13"/>
          </p:nvPr>
        </p:nvSpPr>
        <p:spPr>
          <a:xfrm>
            <a:off x="779462" y="3991816"/>
            <a:ext cx="7585076"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 objetos">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s-ES_tradnl" smtClean="0"/>
              <a:t>Clic para editar título</a:t>
            </a:r>
            <a:endParaRPr/>
          </a:p>
        </p:txBody>
      </p:sp>
      <p:sp>
        <p:nvSpPr>
          <p:cNvPr id="3" name="Content Placeholder 2"/>
          <p:cNvSpPr>
            <a:spLocks noGrp="1"/>
          </p:cNvSpPr>
          <p:nvPr>
            <p:ph sz="half" idx="1"/>
          </p:nvPr>
        </p:nvSpPr>
        <p:spPr>
          <a:xfrm>
            <a:off x="4710953" y="1828801"/>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a:p>
        </p:txBody>
      </p:sp>
      <p:sp>
        <p:nvSpPr>
          <p:cNvPr id="5" name="Date Placeholder 4"/>
          <p:cNvSpPr>
            <a:spLocks noGrp="1"/>
          </p:cNvSpPr>
          <p:nvPr>
            <p:ph type="dt" sz="half" idx="10"/>
          </p:nvPr>
        </p:nvSpPr>
        <p:spPr/>
        <p:txBody>
          <a:bodyPr/>
          <a:lstStyle/>
          <a:p>
            <a:fld id="{5F11B07E-E01E-D748-9AC7-03251517AEF0}" type="datetimeFigureOut">
              <a:rPr lang="es-ES_tradnl" smtClean="0"/>
              <a:pPr/>
              <a:t>09/11/2015</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4D856D14-F1B6-2F4E-87F2-224F43051331}" type="slidenum">
              <a:rPr lang="es-ES_tradnl" smtClean="0"/>
              <a:pPr/>
              <a:t>‹Nº›</a:t>
            </a:fld>
            <a:endParaRPr lang="es-ES_tradnl"/>
          </a:p>
        </p:txBody>
      </p:sp>
      <p:sp>
        <p:nvSpPr>
          <p:cNvPr id="10" name="Content Placeholder 2"/>
          <p:cNvSpPr>
            <a:spLocks noGrp="1"/>
          </p:cNvSpPr>
          <p:nvPr>
            <p:ph sz="half" idx="13"/>
          </p:nvPr>
        </p:nvSpPr>
        <p:spPr>
          <a:xfrm>
            <a:off x="4710953" y="3991816"/>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a:p>
        </p:txBody>
      </p:sp>
      <p:sp>
        <p:nvSpPr>
          <p:cNvPr id="11" name="Content Placeholder 2"/>
          <p:cNvSpPr>
            <a:spLocks noGrp="1"/>
          </p:cNvSpPr>
          <p:nvPr>
            <p:ph sz="half" idx="14"/>
          </p:nvPr>
        </p:nvSpPr>
        <p:spPr>
          <a:xfrm>
            <a:off x="779462" y="1828800"/>
            <a:ext cx="3657600" cy="4219575"/>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objetos">
    <p:spTree>
      <p:nvGrpSpPr>
        <p:cNvPr id="1" name=""/>
        <p:cNvGrpSpPr/>
        <p:nvPr/>
      </p:nvGrpSpPr>
      <p:grpSpPr>
        <a:xfrm>
          <a:off x="0" y="0"/>
          <a:ext cx="0" cy="0"/>
          <a:chOff x="0" y="0"/>
          <a:chExt cx="0" cy="0"/>
        </a:xfrm>
      </p:grpSpPr>
      <p:pic>
        <p:nvPicPr>
          <p:cNvPr id="9" name="Picture 8"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s-ES_tradnl" smtClean="0"/>
              <a:t>Clic para editar título</a:t>
            </a:r>
            <a:endParaRPr/>
          </a:p>
        </p:txBody>
      </p:sp>
      <p:sp>
        <p:nvSpPr>
          <p:cNvPr id="5" name="Date Placeholder 4"/>
          <p:cNvSpPr>
            <a:spLocks noGrp="1"/>
          </p:cNvSpPr>
          <p:nvPr>
            <p:ph type="dt" sz="half" idx="10"/>
          </p:nvPr>
        </p:nvSpPr>
        <p:spPr/>
        <p:txBody>
          <a:bodyPr/>
          <a:lstStyle/>
          <a:p>
            <a:fld id="{5F11B07E-E01E-D748-9AC7-03251517AEF0}" type="datetimeFigureOut">
              <a:rPr lang="es-ES_tradnl" smtClean="0"/>
              <a:pPr/>
              <a:t>09/11/2015</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4D856D14-F1B6-2F4E-87F2-224F43051331}" type="slidenum">
              <a:rPr lang="es-ES_tradnl" smtClean="0"/>
              <a:pPr/>
              <a:t>‹Nº›</a:t>
            </a:fld>
            <a:endParaRPr lang="es-ES_tradnl"/>
          </a:p>
        </p:txBody>
      </p:sp>
      <p:sp>
        <p:nvSpPr>
          <p:cNvPr id="12" name="Content Placeholder 2"/>
          <p:cNvSpPr>
            <a:spLocks noGrp="1"/>
          </p:cNvSpPr>
          <p:nvPr>
            <p:ph sz="half" idx="14"/>
          </p:nvPr>
        </p:nvSpPr>
        <p:spPr>
          <a:xfrm>
            <a:off x="779463" y="1828801"/>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a:p>
        </p:txBody>
      </p:sp>
      <p:sp>
        <p:nvSpPr>
          <p:cNvPr id="13" name="Content Placeholder 2"/>
          <p:cNvSpPr>
            <a:spLocks noGrp="1"/>
          </p:cNvSpPr>
          <p:nvPr>
            <p:ph sz="half" idx="15"/>
          </p:nvPr>
        </p:nvSpPr>
        <p:spPr>
          <a:xfrm>
            <a:off x="779463" y="3991816"/>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a:p>
        </p:txBody>
      </p:sp>
      <p:sp>
        <p:nvSpPr>
          <p:cNvPr id="14" name="Content Placeholder 2"/>
          <p:cNvSpPr>
            <a:spLocks noGrp="1"/>
          </p:cNvSpPr>
          <p:nvPr>
            <p:ph sz="half" idx="1"/>
          </p:nvPr>
        </p:nvSpPr>
        <p:spPr>
          <a:xfrm>
            <a:off x="4710953" y="1828801"/>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a:p>
        </p:txBody>
      </p:sp>
      <p:sp>
        <p:nvSpPr>
          <p:cNvPr id="15" name="Content Placeholder 2"/>
          <p:cNvSpPr>
            <a:spLocks noGrp="1"/>
          </p:cNvSpPr>
          <p:nvPr>
            <p:ph sz="half" idx="13"/>
          </p:nvPr>
        </p:nvSpPr>
        <p:spPr>
          <a:xfrm>
            <a:off x="4710953" y="3991816"/>
            <a:ext cx="3657600" cy="2057400"/>
          </a:xfrm>
        </p:spPr>
        <p:txBody>
          <a:bodyPr>
            <a:normAutofit/>
          </a:bodyPr>
          <a:lstStyle>
            <a:lvl1pPr>
              <a:defRPr sz="2000"/>
            </a:lvl1pPr>
            <a:lvl2pPr>
              <a:defRPr sz="1800"/>
            </a:lvl2pPr>
            <a:lvl3pPr>
              <a:defRPr sz="1800"/>
            </a:lvl3pPr>
            <a:lvl4pPr>
              <a:defRPr sz="1800"/>
            </a:lvl4pPr>
            <a:lvl5pPr>
              <a:defRPr sz="1800"/>
            </a:lvl5pPr>
            <a:lvl6pPr>
              <a:defRPr sz="1800"/>
            </a:lvl6pPr>
            <a:lvl7pPr>
              <a:defRPr sz="1800"/>
            </a:lvl7pPr>
            <a:lvl8pPr>
              <a:defRPr sz="1800"/>
            </a:lvl8pPr>
            <a:lvl9pPr>
              <a:defRPr sz="1800"/>
            </a:lvl9p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pic>
        <p:nvPicPr>
          <p:cNvPr id="6" name="Picture 5" descr="Overlay-ContentSlides.png"/>
          <p:cNvPicPr>
            <a:picLocks noChangeAspect="1"/>
          </p:cNvPicPr>
          <p:nvPr/>
        </p:nvPicPr>
        <p:blipFill>
          <a:blip r:embed="rId2"/>
          <a:stretch>
            <a:fillRect/>
          </a:stretch>
        </p:blipFill>
        <p:spPr>
          <a:xfrm>
            <a:off x="150887" y="186645"/>
            <a:ext cx="8827266" cy="6483096"/>
          </a:xfrm>
          <a:prstGeom prst="rect">
            <a:avLst/>
          </a:prstGeom>
        </p:spPr>
      </p:pic>
      <p:sp>
        <p:nvSpPr>
          <p:cNvPr id="2" name="Title 1"/>
          <p:cNvSpPr>
            <a:spLocks noGrp="1"/>
          </p:cNvSpPr>
          <p:nvPr>
            <p:ph type="title"/>
          </p:nvPr>
        </p:nvSpPr>
        <p:spPr/>
        <p:txBody>
          <a:bodyPr/>
          <a:lstStyle/>
          <a:p>
            <a:r>
              <a:rPr lang="es-ES_tradnl" smtClean="0"/>
              <a:t>Clic para editar título</a:t>
            </a:r>
            <a:endParaRPr/>
          </a:p>
        </p:txBody>
      </p:sp>
      <p:sp>
        <p:nvSpPr>
          <p:cNvPr id="3" name="Date Placeholder 2"/>
          <p:cNvSpPr>
            <a:spLocks noGrp="1"/>
          </p:cNvSpPr>
          <p:nvPr>
            <p:ph type="dt" sz="half" idx="10"/>
          </p:nvPr>
        </p:nvSpPr>
        <p:spPr/>
        <p:txBody>
          <a:bodyPr/>
          <a:lstStyle/>
          <a:p>
            <a:fld id="{5F11B07E-E01E-D748-9AC7-03251517AEF0}" type="datetimeFigureOut">
              <a:rPr lang="es-ES_tradnl" smtClean="0"/>
              <a:pPr/>
              <a:t>09/11/2015</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4D856D14-F1B6-2F4E-87F2-224F43051331}" type="slidenum">
              <a:rPr lang="es-ES_tradnl" smtClean="0"/>
              <a:pPr/>
              <a:t>‹Nº›</a:t>
            </a:fld>
            <a:endParaRPr lang="es-ES_tradnl"/>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ound Diagonal Corner Rectangle 7"/>
          <p:cNvSpPr/>
          <p:nvPr/>
        </p:nvSpPr>
        <p:spPr>
          <a:xfrm>
            <a:off x="189707" y="189707"/>
            <a:ext cx="8764587" cy="6478587"/>
          </a:xfrm>
          <a:prstGeom prst="round2DiagRect">
            <a:avLst>
              <a:gd name="adj1" fmla="val 9416"/>
              <a:gd name="adj2" fmla="val 0"/>
            </a:avLst>
          </a:prstGeom>
          <a:gradFill>
            <a:gsLst>
              <a:gs pos="17000">
                <a:schemeClr val="bg2"/>
              </a:gs>
              <a:gs pos="100000">
                <a:schemeClr val="tx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779463" y="381000"/>
            <a:ext cx="7583487" cy="1044388"/>
          </a:xfrm>
          <a:prstGeom prst="rect">
            <a:avLst/>
          </a:prstGeom>
        </p:spPr>
        <p:txBody>
          <a:bodyPr vert="horz" lIns="91440" tIns="45720" rIns="91440" bIns="45720" rtlCol="0" anchor="b" anchorCtr="0">
            <a:noAutofit/>
          </a:bodyPr>
          <a:lstStyle/>
          <a:p>
            <a:r>
              <a:rPr lang="es-ES_tradnl" smtClean="0"/>
              <a:t>Clic para editar título</a:t>
            </a:r>
            <a:endParaRPr/>
          </a:p>
        </p:txBody>
      </p:sp>
      <p:sp>
        <p:nvSpPr>
          <p:cNvPr id="3" name="Text Placeholder 2"/>
          <p:cNvSpPr>
            <a:spLocks noGrp="1"/>
          </p:cNvSpPr>
          <p:nvPr>
            <p:ph type="body" idx="1"/>
          </p:nvPr>
        </p:nvSpPr>
        <p:spPr>
          <a:xfrm>
            <a:off x="779463" y="1828800"/>
            <a:ext cx="7583487" cy="4208930"/>
          </a:xfrm>
          <a:prstGeom prst="rect">
            <a:avLst/>
          </a:prstGeom>
        </p:spPr>
        <p:txBody>
          <a:bodyPr vert="horz" lIns="91440" tIns="45720" rIns="91440" bIns="45720" rtlCol="0">
            <a:normAutofit/>
          </a:bodyPr>
          <a:lstStyle/>
          <a:p>
            <a:pPr lvl="0"/>
            <a:r>
              <a:rPr lang="es-ES_tradnl" smtClean="0"/>
              <a:t>Haga clic para modificar el estilo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a:p>
        </p:txBody>
      </p:sp>
      <p:sp>
        <p:nvSpPr>
          <p:cNvPr id="4" name="Date Placeholder 3"/>
          <p:cNvSpPr>
            <a:spLocks noGrp="1"/>
          </p:cNvSpPr>
          <p:nvPr>
            <p:ph type="dt" sz="half" idx="2"/>
          </p:nvPr>
        </p:nvSpPr>
        <p:spPr>
          <a:xfrm>
            <a:off x="381000" y="6288741"/>
            <a:ext cx="1887537" cy="365125"/>
          </a:xfrm>
          <a:prstGeom prst="rect">
            <a:avLst/>
          </a:prstGeom>
        </p:spPr>
        <p:txBody>
          <a:bodyPr vert="horz" lIns="91440" tIns="45720" rIns="91440" bIns="45720" rtlCol="0" anchor="ctr"/>
          <a:lstStyle>
            <a:lvl1pPr algn="l">
              <a:defRPr sz="1200">
                <a:solidFill>
                  <a:schemeClr val="bg2"/>
                </a:solidFill>
              </a:defRPr>
            </a:lvl1pPr>
          </a:lstStyle>
          <a:p>
            <a:fld id="{5F11B07E-E01E-D748-9AC7-03251517AEF0}" type="datetimeFigureOut">
              <a:rPr lang="es-ES_tradnl" smtClean="0"/>
              <a:pPr/>
              <a:t>09/11/2015</a:t>
            </a:fld>
            <a:endParaRPr lang="es-ES_tradnl"/>
          </a:p>
        </p:txBody>
      </p:sp>
      <p:sp>
        <p:nvSpPr>
          <p:cNvPr id="5" name="Footer Placeholder 4"/>
          <p:cNvSpPr>
            <a:spLocks noGrp="1"/>
          </p:cNvSpPr>
          <p:nvPr>
            <p:ph type="ftr" sz="quarter" idx="3"/>
          </p:nvPr>
        </p:nvSpPr>
        <p:spPr>
          <a:xfrm>
            <a:off x="3304615" y="6288741"/>
            <a:ext cx="5238750" cy="365125"/>
          </a:xfrm>
          <a:prstGeom prst="rect">
            <a:avLst/>
          </a:prstGeom>
        </p:spPr>
        <p:txBody>
          <a:bodyPr vert="horz" lIns="91440" tIns="45720" rIns="91440" bIns="45720" rtlCol="0" anchor="ctr"/>
          <a:lstStyle>
            <a:lvl1pPr algn="r">
              <a:defRPr sz="1200">
                <a:solidFill>
                  <a:schemeClr val="bg2"/>
                </a:solidFill>
              </a:defRPr>
            </a:lvl1pPr>
          </a:lstStyle>
          <a:p>
            <a:endParaRPr lang="es-ES_tradnl"/>
          </a:p>
        </p:txBody>
      </p:sp>
      <p:sp>
        <p:nvSpPr>
          <p:cNvPr id="6" name="Slide Number Placeholder 5"/>
          <p:cNvSpPr>
            <a:spLocks noGrp="1"/>
          </p:cNvSpPr>
          <p:nvPr>
            <p:ph type="sldNum" sz="quarter" idx="4"/>
          </p:nvPr>
        </p:nvSpPr>
        <p:spPr>
          <a:xfrm>
            <a:off x="8404411" y="219635"/>
            <a:ext cx="493059" cy="365125"/>
          </a:xfrm>
          <a:prstGeom prst="rect">
            <a:avLst/>
          </a:prstGeom>
        </p:spPr>
        <p:txBody>
          <a:bodyPr vert="horz" lIns="91440" tIns="45720" rIns="91440" bIns="45720" rtlCol="0" anchor="ctr"/>
          <a:lstStyle>
            <a:lvl1pPr algn="r">
              <a:defRPr sz="1200">
                <a:solidFill>
                  <a:schemeClr val="tx2"/>
                </a:solidFill>
              </a:defRPr>
            </a:lvl1pPr>
          </a:lstStyle>
          <a:p>
            <a:fld id="{4D856D14-F1B6-2F4E-87F2-224F43051331}" type="slidenum">
              <a:rPr lang="es-ES_tradnl" smtClean="0"/>
              <a:pPr/>
              <a:t>‹Nº›</a:t>
            </a:fld>
            <a:endParaRPr lang="es-ES_tradnl"/>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algn="l" defTabSz="914400" rtl="0" eaLnBrk="1" latinLnBrk="0" hangingPunct="1">
        <a:spcBef>
          <a:spcPct val="0"/>
        </a:spcBef>
        <a:buNone/>
        <a:defRPr sz="3800" kern="1200">
          <a:solidFill>
            <a:schemeClr val="bg1"/>
          </a:solidFill>
          <a:latin typeface="+mj-lt"/>
          <a:ea typeface="+mj-ea"/>
          <a:cs typeface="+mj-cs"/>
        </a:defRPr>
      </a:lvl1pPr>
    </p:titleStyle>
    <p:body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9.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7.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lstStyle/>
          <a:p>
            <a:r>
              <a:rPr lang="es-ES_tradnl" dirty="0" smtClean="0"/>
              <a:t>Comportamiento en Personajes</a:t>
            </a:r>
            <a:endParaRPr lang="es-ES_tradnl" dirty="0"/>
          </a:p>
        </p:txBody>
      </p:sp>
      <p:sp>
        <p:nvSpPr>
          <p:cNvPr id="3" name="Subtítulo 2"/>
          <p:cNvSpPr>
            <a:spLocks noGrp="1"/>
          </p:cNvSpPr>
          <p:nvPr>
            <p:ph type="subTitle" idx="1"/>
          </p:nvPr>
        </p:nvSpPr>
        <p:spPr/>
        <p:txBody>
          <a:bodyPr/>
          <a:lstStyle/>
          <a:p>
            <a:r>
              <a:rPr lang="es-ES_tradnl" dirty="0" smtClean="0"/>
              <a:t>Modelado y Comportamiento de Personajes</a:t>
            </a:r>
          </a:p>
          <a:p>
            <a:r>
              <a:rPr lang="es-ES_tradnl" dirty="0" smtClean="0"/>
              <a:t>MIGJRV </a:t>
            </a:r>
            <a:r>
              <a:rPr lang="es-ES_tradnl" dirty="0" smtClean="0"/>
              <a:t>2015-2016</a:t>
            </a:r>
            <a:endParaRPr lang="es-ES_tradnl" dirty="0" smtClean="0"/>
          </a:p>
          <a:p>
            <a:r>
              <a:rPr lang="es-ES_tradnl" dirty="0" smtClean="0"/>
              <a:t>Luis Peña</a:t>
            </a:r>
            <a:endParaRPr lang="es-ES_tradnl" dirty="0"/>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Representación de </a:t>
            </a:r>
            <a:r>
              <a:rPr lang="es-ES" dirty="0" smtClean="0"/>
              <a:t>Acciones</a:t>
            </a:r>
            <a:br>
              <a:rPr lang="es-ES" dirty="0" smtClean="0"/>
            </a:br>
            <a:r>
              <a:rPr lang="es-ES" dirty="0" smtClean="0"/>
              <a:t>Generar y Convertir</a:t>
            </a:r>
            <a:endParaRPr lang="es-ES" dirty="0"/>
          </a:p>
        </p:txBody>
      </p:sp>
      <p:sp>
        <p:nvSpPr>
          <p:cNvPr id="3" name="2 Marcador de contenido"/>
          <p:cNvSpPr>
            <a:spLocks noGrp="1"/>
          </p:cNvSpPr>
          <p:nvPr>
            <p:ph idx="1"/>
          </p:nvPr>
        </p:nvSpPr>
        <p:spPr/>
        <p:txBody>
          <a:bodyPr/>
          <a:lstStyle/>
          <a:p>
            <a:r>
              <a:rPr lang="es-ES" dirty="0" smtClean="0"/>
              <a:t>Jerarquía de acciones. Toma de decisiones por cada controlador en un nivel de la jerarquía.</a:t>
            </a:r>
          </a:p>
          <a:p>
            <a:r>
              <a:rPr lang="es-ES" dirty="0" smtClean="0"/>
              <a:t>Controladores puede dedicarse a resolver problemas de bajo nivel de acciones</a:t>
            </a:r>
          </a:p>
          <a:p>
            <a:pPr lvl="1"/>
            <a:r>
              <a:rPr lang="es-ES" dirty="0" smtClean="0"/>
              <a:t>Detección de colisiones</a:t>
            </a:r>
          </a:p>
          <a:p>
            <a:pPr lvl="1"/>
            <a:r>
              <a:rPr lang="es-ES" dirty="0" err="1" smtClean="0"/>
              <a:t>Serialización</a:t>
            </a:r>
            <a:r>
              <a:rPr lang="es-ES" dirty="0" smtClean="0"/>
              <a:t> de animaciones</a:t>
            </a:r>
          </a:p>
          <a:p>
            <a:r>
              <a:rPr lang="es-ES" dirty="0" smtClean="0"/>
              <a:t>Controladores de mayor nivel de detalle</a:t>
            </a:r>
          </a:p>
          <a:p>
            <a:pPr lvl="1"/>
            <a:r>
              <a:rPr lang="es-ES" dirty="0" smtClean="0"/>
              <a:t>Planificación</a:t>
            </a:r>
          </a:p>
          <a:p>
            <a:pPr lvl="1"/>
            <a:r>
              <a:rPr lang="es-ES" dirty="0" smtClean="0"/>
              <a:t>Propósito</a:t>
            </a:r>
            <a:endParaRPr lang="es-ES" dirty="0"/>
          </a:p>
        </p:txBody>
      </p:sp>
    </p:spTree>
    <p:extLst>
      <p:ext uri="{BB962C8B-B14F-4D97-AF65-F5344CB8AC3E}">
        <p14:creationId xmlns:p14="http://schemas.microsoft.com/office/powerpoint/2010/main" val="2396241974"/>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Representación de Acciones</a:t>
            </a:r>
            <a:endParaRPr lang="es-ES" dirty="0"/>
          </a:p>
        </p:txBody>
      </p:sp>
      <p:pic>
        <p:nvPicPr>
          <p:cNvPr id="4" name="9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flipH="1">
            <a:off x="1187624" y="2924944"/>
            <a:ext cx="782971" cy="1240111"/>
          </a:xfrm>
        </p:spPr>
      </p:pic>
      <p:sp>
        <p:nvSpPr>
          <p:cNvPr id="5" name="4 Rectángulo redondeado"/>
          <p:cNvSpPr/>
          <p:nvPr/>
        </p:nvSpPr>
        <p:spPr>
          <a:xfrm>
            <a:off x="2339752" y="4509120"/>
            <a:ext cx="1584176" cy="50405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sz="1400" dirty="0" smtClean="0"/>
              <a:t>Acciones</a:t>
            </a:r>
          </a:p>
          <a:p>
            <a:pPr algn="ctr"/>
            <a:r>
              <a:rPr lang="es-ES" sz="1400" dirty="0" smtClean="0"/>
              <a:t>High-</a:t>
            </a:r>
            <a:r>
              <a:rPr lang="es-ES" sz="1400" dirty="0" err="1" smtClean="0"/>
              <a:t>Level</a:t>
            </a:r>
            <a:endParaRPr lang="es-ES" sz="1400" dirty="0"/>
          </a:p>
        </p:txBody>
      </p:sp>
      <p:sp>
        <p:nvSpPr>
          <p:cNvPr id="6" name="5 Tarjeta"/>
          <p:cNvSpPr/>
          <p:nvPr/>
        </p:nvSpPr>
        <p:spPr>
          <a:xfrm>
            <a:off x="2339752" y="3933056"/>
            <a:ext cx="1584176" cy="576064"/>
          </a:xfrm>
          <a:prstGeom prst="flowChartPunchedCard">
            <a:avLst/>
          </a:prstGeom>
          <a:scene3d>
            <a:camera prst="orthographicFront"/>
            <a:lightRig rig="threePt" dir="t"/>
          </a:scene3d>
          <a:sp3d>
            <a:bevelT prst="relaxedInset"/>
          </a:sp3d>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smtClean="0"/>
              <a:t>Planificador</a:t>
            </a:r>
            <a:endParaRPr lang="es-ES" dirty="0"/>
          </a:p>
        </p:txBody>
      </p:sp>
      <p:pic>
        <p:nvPicPr>
          <p:cNvPr id="1026" name="Picture 2" descr="http://openclipart.org/image/300px/svg_to_png/38815/door-exi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5149" y="2458253"/>
            <a:ext cx="933382" cy="93338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openclipart.org/image/300px/svg_to_png/192949/pasos_ANNA.png"/>
          <p:cNvPicPr>
            <a:picLocks noChangeAspect="1" noChangeArrowheads="1"/>
          </p:cNvPicPr>
          <p:nvPr/>
        </p:nvPicPr>
        <p:blipFill>
          <a:blip r:embed="rId4">
            <a:extLst>
              <a:ext uri="{BEBA8EAE-BF5A-486C-A8C5-ECC9F3942E4B}">
                <a14:imgProps xmlns:a14="http://schemas.microsoft.com/office/drawing/2010/main">
                  <a14:imgLayer r:embed="rId5">
                    <a14:imgEffect>
                      <a14:sharpenSoften amount="95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4637708" y="2492896"/>
            <a:ext cx="876697" cy="977432"/>
          </a:xfrm>
          <a:prstGeom prst="rect">
            <a:avLst/>
          </a:prstGeom>
        </p:spPr>
        <p:style>
          <a:lnRef idx="0">
            <a:schemeClr val="accent3"/>
          </a:lnRef>
          <a:fillRef idx="3">
            <a:schemeClr val="accent3"/>
          </a:fillRef>
          <a:effectRef idx="3">
            <a:schemeClr val="accent3"/>
          </a:effectRef>
          <a:fontRef idx="minor">
            <a:schemeClr val="lt1"/>
          </a:fontRef>
        </p:style>
      </p:pic>
      <p:sp>
        <p:nvSpPr>
          <p:cNvPr id="9" name="8 Rectángulo redondeado"/>
          <p:cNvSpPr/>
          <p:nvPr/>
        </p:nvSpPr>
        <p:spPr>
          <a:xfrm>
            <a:off x="4283968" y="4473366"/>
            <a:ext cx="1584176" cy="50405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s-ES" sz="1400" dirty="0" smtClean="0"/>
              <a:t>Acciones</a:t>
            </a:r>
          </a:p>
          <a:p>
            <a:pPr algn="ctr"/>
            <a:r>
              <a:rPr lang="es-ES" sz="1400" dirty="0" err="1" smtClean="0"/>
              <a:t>Low-Level</a:t>
            </a:r>
            <a:endParaRPr lang="es-ES" sz="1400" dirty="0"/>
          </a:p>
        </p:txBody>
      </p:sp>
      <p:sp>
        <p:nvSpPr>
          <p:cNvPr id="10" name="9 Tarjeta"/>
          <p:cNvSpPr/>
          <p:nvPr/>
        </p:nvSpPr>
        <p:spPr>
          <a:xfrm>
            <a:off x="4283968" y="3897302"/>
            <a:ext cx="1584176" cy="576064"/>
          </a:xfrm>
          <a:prstGeom prst="flowChartPunchedCard">
            <a:avLst/>
          </a:prstGeom>
          <a:scene3d>
            <a:camera prst="orthographicFront"/>
            <a:lightRig rig="threePt" dir="t"/>
          </a:scene3d>
          <a:sp3d>
            <a:bevelT prst="relaxedInset"/>
          </a:sp3d>
        </p:spPr>
        <p:style>
          <a:lnRef idx="2">
            <a:schemeClr val="accent5"/>
          </a:lnRef>
          <a:fillRef idx="1">
            <a:schemeClr val="lt1"/>
          </a:fillRef>
          <a:effectRef idx="0">
            <a:schemeClr val="accent5"/>
          </a:effectRef>
          <a:fontRef idx="minor">
            <a:schemeClr val="dk1"/>
          </a:fontRef>
        </p:style>
        <p:txBody>
          <a:bodyPr rtlCol="0" anchor="ctr"/>
          <a:lstStyle/>
          <a:p>
            <a:pPr algn="ctr"/>
            <a:r>
              <a:rPr lang="es-ES" dirty="0" err="1" smtClean="0"/>
              <a:t>Path-Planner</a:t>
            </a:r>
            <a:endParaRPr lang="es-ES" dirty="0"/>
          </a:p>
        </p:txBody>
      </p:sp>
      <p:sp>
        <p:nvSpPr>
          <p:cNvPr id="7" name="6 Flecha curvada hacia abajo"/>
          <p:cNvSpPr/>
          <p:nvPr/>
        </p:nvSpPr>
        <p:spPr>
          <a:xfrm>
            <a:off x="1547664" y="1666165"/>
            <a:ext cx="1800200" cy="792088"/>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2" name="11 Flecha curvada hacia abajo"/>
          <p:cNvSpPr/>
          <p:nvPr/>
        </p:nvSpPr>
        <p:spPr>
          <a:xfrm>
            <a:off x="3376473" y="1638787"/>
            <a:ext cx="1800200" cy="792088"/>
          </a:xfrm>
          <a:prstGeom prst="curved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solidFill>
                <a:schemeClr val="tx1"/>
              </a:solidFill>
            </a:endParaRPr>
          </a:p>
        </p:txBody>
      </p:sp>
      <p:sp>
        <p:nvSpPr>
          <p:cNvPr id="13" name="2 Marcador de contenido"/>
          <p:cNvSpPr txBox="1">
            <a:spLocks/>
          </p:cNvSpPr>
          <p:nvPr/>
        </p:nvSpPr>
        <p:spPr>
          <a:xfrm>
            <a:off x="5868144" y="1828800"/>
            <a:ext cx="2880320" cy="4552528"/>
          </a:xfrm>
          <a:prstGeom prst="rect">
            <a:avLst/>
          </a:prstGeom>
        </p:spPr>
        <p:txBody>
          <a:bodyPr vert="horz" lIns="91440" tIns="45720" rIns="91440" bIns="45720" rtlCol="0">
            <a:noAutofit/>
          </a:bodyPr>
          <a:lst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z="1600" smtClean="0"/>
              <a:t>Al poder compartir controladores, podemos tener acciones que se describan en un nivel para un tipo de controladores:</a:t>
            </a:r>
          </a:p>
          <a:p>
            <a:pPr lvl="1"/>
            <a:r>
              <a:rPr lang="es-ES" sz="1400" smtClean="0"/>
              <a:t>P. e. ir a puerta más cercana</a:t>
            </a:r>
          </a:p>
          <a:p>
            <a:r>
              <a:rPr lang="es-ES" sz="1600" smtClean="0"/>
              <a:t>Y que se concretan / abstraen en acciones distintas para controladores en otros niveles:</a:t>
            </a:r>
          </a:p>
          <a:p>
            <a:pPr lvl="1"/>
            <a:r>
              <a:rPr lang="es-ES" sz="1400" smtClean="0"/>
              <a:t>P. e. mover a la derecha, trepar obstáculo.</a:t>
            </a:r>
            <a:endParaRPr lang="es-ES" sz="1400" dirty="0"/>
          </a:p>
        </p:txBody>
      </p:sp>
    </p:spTree>
    <p:extLst>
      <p:ext uri="{BB962C8B-B14F-4D97-AF65-F5344CB8AC3E}">
        <p14:creationId xmlns:p14="http://schemas.microsoft.com/office/powerpoint/2010/main" val="1189166678"/>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Simulación del Entorno</a:t>
            </a:r>
            <a:endParaRPr lang="es-ES" dirty="0"/>
          </a:p>
        </p:txBody>
      </p:sp>
      <p:sp>
        <p:nvSpPr>
          <p:cNvPr id="3" name="2 Marcador de contenido"/>
          <p:cNvSpPr>
            <a:spLocks noGrp="1"/>
          </p:cNvSpPr>
          <p:nvPr>
            <p:ph idx="1"/>
          </p:nvPr>
        </p:nvSpPr>
        <p:spPr/>
        <p:txBody>
          <a:bodyPr/>
          <a:lstStyle/>
          <a:p>
            <a:r>
              <a:rPr lang="es-ES" dirty="0" smtClean="0"/>
              <a:t>El entorno (el estado del juego) es modificado por medio de un simulador que aplica las acciones activas en un instante de tiempo por medio de las reglas del juego.</a:t>
            </a:r>
          </a:p>
          <a:p>
            <a:r>
              <a:rPr lang="es-ES" dirty="0" smtClean="0"/>
              <a:t>En muchos casos las acciones seleccionadas por un controlador no tienen porque ser las acciones implementadas en el simulador.</a:t>
            </a:r>
            <a:endParaRPr lang="es-ES" dirty="0"/>
          </a:p>
        </p:txBody>
      </p:sp>
    </p:spTree>
    <p:extLst>
      <p:ext uri="{BB962C8B-B14F-4D97-AF65-F5344CB8AC3E}">
        <p14:creationId xmlns:p14="http://schemas.microsoft.com/office/powerpoint/2010/main" val="2262735864"/>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Simulación del Entorno</a:t>
            </a:r>
            <a:endParaRPr lang="es-ES" dirty="0"/>
          </a:p>
        </p:txBody>
      </p:sp>
      <p:sp>
        <p:nvSpPr>
          <p:cNvPr id="3" name="2 Marcador de contenido"/>
          <p:cNvSpPr>
            <a:spLocks noGrp="1"/>
          </p:cNvSpPr>
          <p:nvPr>
            <p:ph idx="1"/>
          </p:nvPr>
        </p:nvSpPr>
        <p:spPr/>
        <p:txBody>
          <a:bodyPr/>
          <a:lstStyle/>
          <a:p>
            <a:r>
              <a:rPr lang="es-ES" dirty="0" smtClean="0"/>
              <a:t>El simulador se compone de:</a:t>
            </a:r>
          </a:p>
          <a:p>
            <a:pPr lvl="1"/>
            <a:r>
              <a:rPr lang="es-ES" dirty="0" smtClean="0"/>
              <a:t>Un control del tiempo</a:t>
            </a:r>
          </a:p>
          <a:p>
            <a:pPr lvl="1"/>
            <a:r>
              <a:rPr lang="es-ES" dirty="0" smtClean="0"/>
              <a:t>Unas reglas internas de ejecución</a:t>
            </a:r>
          </a:p>
          <a:p>
            <a:pPr lvl="2"/>
            <a:r>
              <a:rPr lang="es-ES" dirty="0" smtClean="0"/>
              <a:t>Reglas de “juego”</a:t>
            </a:r>
          </a:p>
          <a:p>
            <a:pPr lvl="2"/>
            <a:r>
              <a:rPr lang="es-ES" dirty="0" smtClean="0"/>
              <a:t>Leyes Físicas</a:t>
            </a:r>
          </a:p>
          <a:p>
            <a:pPr lvl="1"/>
            <a:r>
              <a:rPr lang="es-ES" dirty="0" smtClean="0"/>
              <a:t>Un conjunto de acciones posibles en cada estado</a:t>
            </a:r>
          </a:p>
          <a:p>
            <a:pPr lvl="1"/>
            <a:r>
              <a:rPr lang="es-ES" dirty="0" smtClean="0"/>
              <a:t>Una función de representación del estado.</a:t>
            </a:r>
            <a:endParaRPr lang="es-ES" dirty="0"/>
          </a:p>
        </p:txBody>
      </p:sp>
    </p:spTree>
    <p:extLst>
      <p:ext uri="{BB962C8B-B14F-4D97-AF65-F5344CB8AC3E}">
        <p14:creationId xmlns:p14="http://schemas.microsoft.com/office/powerpoint/2010/main" val="2684534935"/>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Controladores</a:t>
            </a:r>
            <a:endParaRPr lang="es-ES" dirty="0"/>
          </a:p>
        </p:txBody>
      </p:sp>
      <p:sp>
        <p:nvSpPr>
          <p:cNvPr id="3" name="2 Marcador de contenido"/>
          <p:cNvSpPr>
            <a:spLocks noGrp="1"/>
          </p:cNvSpPr>
          <p:nvPr>
            <p:ph idx="1"/>
          </p:nvPr>
        </p:nvSpPr>
        <p:spPr/>
        <p:txBody>
          <a:bodyPr/>
          <a:lstStyle/>
          <a:p>
            <a:r>
              <a:rPr lang="es-ES" dirty="0" smtClean="0"/>
              <a:t>Un controlador representa una función de selección que dado una secuencia de estados percibidos, selecciona la siguiente acción a realizar.</a:t>
            </a:r>
          </a:p>
          <a:p>
            <a:r>
              <a:rPr lang="es-ES" dirty="0" smtClean="0"/>
              <a:t>Los estados percibidos son resultado de la información que se extrae el estado del juego producido en cada instante por el simulador.</a:t>
            </a:r>
          </a:p>
          <a:p>
            <a:r>
              <a:rPr lang="es-ES" dirty="0" smtClean="0"/>
              <a:t>Las acciones seleccionadas por los controladores pueden ser abstracciones de las acciones implementadas en el simulador.</a:t>
            </a:r>
            <a:endParaRPr lang="es-ES" dirty="0"/>
          </a:p>
        </p:txBody>
      </p:sp>
    </p:spTree>
    <p:extLst>
      <p:ext uri="{BB962C8B-B14F-4D97-AF65-F5344CB8AC3E}">
        <p14:creationId xmlns:p14="http://schemas.microsoft.com/office/powerpoint/2010/main" val="226906579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Controladores. Jerarquías</a:t>
            </a:r>
            <a:endParaRPr lang="es-ES" dirty="0"/>
          </a:p>
        </p:txBody>
      </p:sp>
      <p:sp>
        <p:nvSpPr>
          <p:cNvPr id="5" name="4 Tarjeta"/>
          <p:cNvSpPr/>
          <p:nvPr/>
        </p:nvSpPr>
        <p:spPr>
          <a:xfrm>
            <a:off x="5004048" y="2011024"/>
            <a:ext cx="2304256" cy="804672"/>
          </a:xfrm>
          <a:prstGeom prst="flowChartPunchedCard">
            <a:avLst/>
          </a:prstGeom>
        </p:spPr>
        <p:style>
          <a:lnRef idx="1">
            <a:schemeClr val="accent1"/>
          </a:lnRef>
          <a:fillRef idx="3">
            <a:schemeClr val="accent1"/>
          </a:fillRef>
          <a:effectRef idx="2">
            <a:schemeClr val="accent1"/>
          </a:effectRef>
          <a:fontRef idx="minor">
            <a:schemeClr val="lt1"/>
          </a:fontRef>
        </p:style>
        <p:txBody>
          <a:bodyPr rtlCol="0" anchor="ctr"/>
          <a:lstStyle/>
          <a:p>
            <a:pPr marL="171450" indent="-171450">
              <a:buFontTx/>
              <a:buChar char="-"/>
            </a:pPr>
            <a:r>
              <a:rPr lang="es-ES" sz="1000" dirty="0" smtClean="0"/>
              <a:t>Acciones del alto nivel</a:t>
            </a:r>
          </a:p>
          <a:p>
            <a:pPr marL="171450" indent="-171450">
              <a:buFontTx/>
              <a:buChar char="-"/>
            </a:pPr>
            <a:r>
              <a:rPr lang="es-ES" sz="1000" dirty="0" smtClean="0"/>
              <a:t>Movimiento a localización abstracta: “Vía de Escape”</a:t>
            </a:r>
            <a:endParaRPr lang="es-ES" sz="1000" dirty="0"/>
          </a:p>
        </p:txBody>
      </p:sp>
      <p:sp>
        <p:nvSpPr>
          <p:cNvPr id="4" name="3 Rectángulo redondeado"/>
          <p:cNvSpPr/>
          <p:nvPr/>
        </p:nvSpPr>
        <p:spPr>
          <a:xfrm>
            <a:off x="3563888" y="1772816"/>
            <a:ext cx="1584176" cy="50405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smtClean="0"/>
              <a:t>Generación de Intenciones</a:t>
            </a:r>
            <a:endParaRPr lang="es-ES" sz="1200" dirty="0"/>
          </a:p>
        </p:txBody>
      </p:sp>
      <p:sp>
        <p:nvSpPr>
          <p:cNvPr id="6" name="5 Flecha abajo"/>
          <p:cNvSpPr/>
          <p:nvPr/>
        </p:nvSpPr>
        <p:spPr>
          <a:xfrm>
            <a:off x="4247964" y="2311640"/>
            <a:ext cx="216024" cy="50405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a:p>
        </p:txBody>
      </p:sp>
      <p:sp>
        <p:nvSpPr>
          <p:cNvPr id="7" name="6 Tarjeta"/>
          <p:cNvSpPr/>
          <p:nvPr/>
        </p:nvSpPr>
        <p:spPr>
          <a:xfrm>
            <a:off x="5004048" y="3128384"/>
            <a:ext cx="2304256" cy="804672"/>
          </a:xfrm>
          <a:prstGeom prst="flowChartPunchedCard">
            <a:avLst/>
          </a:prstGeom>
        </p:spPr>
        <p:style>
          <a:lnRef idx="1">
            <a:schemeClr val="accent5"/>
          </a:lnRef>
          <a:fillRef idx="3">
            <a:schemeClr val="accent5"/>
          </a:fillRef>
          <a:effectRef idx="2">
            <a:schemeClr val="accent5"/>
          </a:effectRef>
          <a:fontRef idx="minor">
            <a:schemeClr val="lt1"/>
          </a:fontRef>
        </p:style>
        <p:txBody>
          <a:bodyPr rtlCol="0" anchor="ctr"/>
          <a:lstStyle/>
          <a:p>
            <a:pPr marL="171450" indent="-171450">
              <a:buFontTx/>
              <a:buChar char="-"/>
            </a:pPr>
            <a:r>
              <a:rPr lang="es-ES" sz="1000" dirty="0" smtClean="0"/>
              <a:t>Acciones discretas</a:t>
            </a:r>
          </a:p>
          <a:p>
            <a:pPr marL="171450" indent="-171450">
              <a:buFontTx/>
              <a:buChar char="-"/>
            </a:pPr>
            <a:r>
              <a:rPr lang="es-ES" sz="1000" dirty="0" smtClean="0"/>
              <a:t>Mover a posición </a:t>
            </a:r>
            <a:r>
              <a:rPr lang="es-ES" sz="1000" dirty="0" err="1" smtClean="0"/>
              <a:t>x,y</a:t>
            </a:r>
            <a:r>
              <a:rPr lang="es-ES" sz="1000" dirty="0" smtClean="0"/>
              <a:t> o Mover derecha</a:t>
            </a:r>
            <a:endParaRPr lang="es-ES" sz="1000" dirty="0"/>
          </a:p>
        </p:txBody>
      </p:sp>
      <p:sp>
        <p:nvSpPr>
          <p:cNvPr id="8" name="7 Rectángulo redondeado"/>
          <p:cNvSpPr/>
          <p:nvPr/>
        </p:nvSpPr>
        <p:spPr>
          <a:xfrm>
            <a:off x="3563888" y="2890176"/>
            <a:ext cx="1584176" cy="50405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ES" sz="1200" dirty="0" smtClean="0"/>
              <a:t>Planificador de Rutas</a:t>
            </a:r>
            <a:endParaRPr lang="es-ES" sz="1200" dirty="0"/>
          </a:p>
        </p:txBody>
      </p:sp>
      <p:sp>
        <p:nvSpPr>
          <p:cNvPr id="9" name="8 Flecha abajo"/>
          <p:cNvSpPr/>
          <p:nvPr/>
        </p:nvSpPr>
        <p:spPr>
          <a:xfrm>
            <a:off x="4247964" y="3429000"/>
            <a:ext cx="216024" cy="504056"/>
          </a:xfrm>
          <a:prstGeom prst="down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s-ES"/>
          </a:p>
        </p:txBody>
      </p:sp>
      <p:sp>
        <p:nvSpPr>
          <p:cNvPr id="10" name="9 Forma libre"/>
          <p:cNvSpPr/>
          <p:nvPr/>
        </p:nvSpPr>
        <p:spPr>
          <a:xfrm>
            <a:off x="2411760" y="2996952"/>
            <a:ext cx="1008112" cy="288032"/>
          </a:xfrm>
          <a:custGeom>
            <a:avLst/>
            <a:gdLst>
              <a:gd name="connsiteX0" fmla="*/ 1584337 w 1584337"/>
              <a:gd name="connsiteY0" fmla="*/ 221040 h 471187"/>
              <a:gd name="connsiteX1" fmla="*/ 945144 w 1584337"/>
              <a:gd name="connsiteY1" fmla="*/ 7976 h 471187"/>
              <a:gd name="connsiteX2" fmla="*/ 661059 w 1584337"/>
              <a:gd name="connsiteY2" fmla="*/ 469615 h 471187"/>
              <a:gd name="connsiteX3" fmla="*/ 359218 w 1584337"/>
              <a:gd name="connsiteY3" fmla="*/ 158897 h 471187"/>
              <a:gd name="connsiteX4" fmla="*/ 199420 w 1584337"/>
              <a:gd name="connsiteY4" fmla="*/ 158897 h 471187"/>
              <a:gd name="connsiteX5" fmla="*/ 199420 w 1584337"/>
              <a:gd name="connsiteY5" fmla="*/ 158897 h 471187"/>
              <a:gd name="connsiteX6" fmla="*/ 12989 w 1584337"/>
              <a:gd name="connsiteY6" fmla="*/ 194407 h 471187"/>
              <a:gd name="connsiteX7" fmla="*/ 30744 w 1584337"/>
              <a:gd name="connsiteY7" fmla="*/ 194407 h 471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84337" h="471187">
                <a:moveTo>
                  <a:pt x="1584337" y="221040"/>
                </a:moveTo>
                <a:cubicBezTo>
                  <a:pt x="1341680" y="93793"/>
                  <a:pt x="1099024" y="-33453"/>
                  <a:pt x="945144" y="7976"/>
                </a:cubicBezTo>
                <a:cubicBezTo>
                  <a:pt x="791264" y="49405"/>
                  <a:pt x="758713" y="444462"/>
                  <a:pt x="661059" y="469615"/>
                </a:cubicBezTo>
                <a:cubicBezTo>
                  <a:pt x="563405" y="494768"/>
                  <a:pt x="436158" y="210683"/>
                  <a:pt x="359218" y="158897"/>
                </a:cubicBezTo>
                <a:cubicBezTo>
                  <a:pt x="282278" y="107111"/>
                  <a:pt x="199420" y="158897"/>
                  <a:pt x="199420" y="158897"/>
                </a:cubicBezTo>
                <a:lnTo>
                  <a:pt x="199420" y="158897"/>
                </a:lnTo>
                <a:lnTo>
                  <a:pt x="12989" y="194407"/>
                </a:lnTo>
                <a:cubicBezTo>
                  <a:pt x="-15124" y="200325"/>
                  <a:pt x="7810" y="197366"/>
                  <a:pt x="30744" y="194407"/>
                </a:cubicBezTo>
              </a:path>
            </a:pathLst>
          </a:custGeom>
          <a:ln>
            <a:headEnd type="none"/>
            <a:tailEnd type="triangle"/>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s-ES"/>
          </a:p>
        </p:txBody>
      </p:sp>
      <p:sp>
        <p:nvSpPr>
          <p:cNvPr id="11" name="10 Rectángulo redondeado"/>
          <p:cNvSpPr/>
          <p:nvPr/>
        </p:nvSpPr>
        <p:spPr>
          <a:xfrm>
            <a:off x="755576" y="2864444"/>
            <a:ext cx="1584176" cy="50405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s-ES" sz="1200" dirty="0" smtClean="0"/>
              <a:t>Simulador “Aproximado”</a:t>
            </a:r>
            <a:endParaRPr lang="es-ES" sz="1200" dirty="0"/>
          </a:p>
        </p:txBody>
      </p:sp>
      <p:sp>
        <p:nvSpPr>
          <p:cNvPr id="12" name="11 Tarjeta"/>
          <p:cNvSpPr/>
          <p:nvPr/>
        </p:nvSpPr>
        <p:spPr>
          <a:xfrm>
            <a:off x="5004048" y="4210638"/>
            <a:ext cx="2304256" cy="1018562"/>
          </a:xfrm>
          <a:prstGeom prst="flowChartPunchedCard">
            <a:avLst/>
          </a:prstGeom>
        </p:spPr>
        <p:style>
          <a:lnRef idx="1">
            <a:schemeClr val="accent6"/>
          </a:lnRef>
          <a:fillRef idx="3">
            <a:schemeClr val="accent6"/>
          </a:fillRef>
          <a:effectRef idx="2">
            <a:schemeClr val="accent6"/>
          </a:effectRef>
          <a:fontRef idx="minor">
            <a:schemeClr val="lt1"/>
          </a:fontRef>
        </p:style>
        <p:txBody>
          <a:bodyPr rtlCol="0" anchor="ctr"/>
          <a:lstStyle/>
          <a:p>
            <a:pPr marL="171450" indent="-171450">
              <a:buFontTx/>
              <a:buChar char="-"/>
            </a:pPr>
            <a:r>
              <a:rPr lang="es-ES" sz="1000" dirty="0" smtClean="0"/>
              <a:t>Acciones concretas</a:t>
            </a:r>
          </a:p>
          <a:p>
            <a:pPr marL="171450" indent="-171450">
              <a:buFontTx/>
              <a:buChar char="-"/>
            </a:pPr>
            <a:r>
              <a:rPr lang="es-ES" sz="1000" dirty="0" smtClean="0"/>
              <a:t>Evitar obstáculos, </a:t>
            </a:r>
            <a:r>
              <a:rPr lang="es-ES" sz="1000" dirty="0" err="1" smtClean="0"/>
              <a:t>pathfinding</a:t>
            </a:r>
            <a:r>
              <a:rPr lang="es-ES" sz="1000" dirty="0" smtClean="0"/>
              <a:t> local…</a:t>
            </a:r>
          </a:p>
          <a:p>
            <a:pPr marL="171450" indent="-171450">
              <a:buFontTx/>
              <a:buChar char="-"/>
            </a:pPr>
            <a:r>
              <a:rPr lang="es-ES" sz="1000" dirty="0" smtClean="0"/>
              <a:t>Avanza 3 unidades en dirección </a:t>
            </a:r>
            <a:r>
              <a:rPr lang="es-ES" sz="1000" dirty="0" err="1" smtClean="0"/>
              <a:t>x,y,z</a:t>
            </a:r>
            <a:endParaRPr lang="es-ES" sz="1000" dirty="0"/>
          </a:p>
        </p:txBody>
      </p:sp>
      <p:sp>
        <p:nvSpPr>
          <p:cNvPr id="13" name="12 Rectángulo redondeado"/>
          <p:cNvSpPr/>
          <p:nvPr/>
        </p:nvSpPr>
        <p:spPr>
          <a:xfrm>
            <a:off x="3563888" y="3972430"/>
            <a:ext cx="1584176" cy="504056"/>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s-ES" sz="1200" dirty="0" smtClean="0"/>
              <a:t>Seguidor de Rutas</a:t>
            </a:r>
            <a:endParaRPr lang="es-ES" sz="1200" dirty="0"/>
          </a:p>
        </p:txBody>
      </p:sp>
      <p:sp>
        <p:nvSpPr>
          <p:cNvPr id="14" name="13 Flecha abajo"/>
          <p:cNvSpPr/>
          <p:nvPr/>
        </p:nvSpPr>
        <p:spPr>
          <a:xfrm>
            <a:off x="4247964" y="4511254"/>
            <a:ext cx="216024" cy="717946"/>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s-ES"/>
          </a:p>
        </p:txBody>
      </p:sp>
      <p:sp>
        <p:nvSpPr>
          <p:cNvPr id="15" name="14 Rectángulo redondeado"/>
          <p:cNvSpPr/>
          <p:nvPr/>
        </p:nvSpPr>
        <p:spPr>
          <a:xfrm>
            <a:off x="3563888" y="5301208"/>
            <a:ext cx="1584176" cy="504056"/>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s-ES" sz="1200" dirty="0" smtClean="0"/>
              <a:t>SIMULADOR</a:t>
            </a:r>
            <a:endParaRPr lang="es-ES" sz="1200" dirty="0"/>
          </a:p>
        </p:txBody>
      </p:sp>
      <p:sp>
        <p:nvSpPr>
          <p:cNvPr id="16" name="15 Cerrar llave"/>
          <p:cNvSpPr/>
          <p:nvPr/>
        </p:nvSpPr>
        <p:spPr>
          <a:xfrm>
            <a:off x="7452320" y="1772816"/>
            <a:ext cx="360040" cy="2199614"/>
          </a:xfrm>
          <a:prstGeom prst="rightBrace">
            <a:avLst>
              <a:gd name="adj1" fmla="val 65045"/>
              <a:gd name="adj2" fmla="val 49596"/>
            </a:avLst>
          </a:prstGeom>
        </p:spPr>
        <p:style>
          <a:lnRef idx="3">
            <a:schemeClr val="accent5"/>
          </a:lnRef>
          <a:fillRef idx="0">
            <a:schemeClr val="accent5"/>
          </a:fillRef>
          <a:effectRef idx="2">
            <a:schemeClr val="accent5"/>
          </a:effectRef>
          <a:fontRef idx="minor">
            <a:schemeClr val="tx1"/>
          </a:fontRef>
        </p:style>
        <p:txBody>
          <a:bodyPr rtlCol="0" anchor="ctr"/>
          <a:lstStyle/>
          <a:p>
            <a:pPr algn="ctr"/>
            <a:endParaRPr lang="es-ES"/>
          </a:p>
        </p:txBody>
      </p:sp>
      <p:sp>
        <p:nvSpPr>
          <p:cNvPr id="17" name="16 Rectángulo redondeado"/>
          <p:cNvSpPr/>
          <p:nvPr/>
        </p:nvSpPr>
        <p:spPr>
          <a:xfrm>
            <a:off x="8028384" y="2311640"/>
            <a:ext cx="432048" cy="1369388"/>
          </a:xfrm>
          <a:prstGeom prst="roundRect">
            <a:avLst/>
          </a:prstGeom>
        </p:spPr>
        <p:style>
          <a:lnRef idx="1">
            <a:schemeClr val="accent1"/>
          </a:lnRef>
          <a:fillRef idx="3">
            <a:schemeClr val="accent1"/>
          </a:fillRef>
          <a:effectRef idx="2">
            <a:schemeClr val="accent1"/>
          </a:effectRef>
          <a:fontRef idx="minor">
            <a:schemeClr val="lt1"/>
          </a:fontRef>
        </p:style>
        <p:txBody>
          <a:bodyPr vert="vert" rtlCol="0" anchor="ctr"/>
          <a:lstStyle/>
          <a:p>
            <a:pPr algn="ctr"/>
            <a:r>
              <a:rPr lang="es-ES" dirty="0" smtClean="0"/>
              <a:t>Controlador</a:t>
            </a:r>
            <a:endParaRPr lang="es-ES" dirty="0"/>
          </a:p>
        </p:txBody>
      </p:sp>
    </p:spTree>
    <p:extLst>
      <p:ext uri="{BB962C8B-B14F-4D97-AF65-F5344CB8AC3E}">
        <p14:creationId xmlns:p14="http://schemas.microsoft.com/office/powerpoint/2010/main" val="228330777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Elementos de un Modelo de Comportamiento</a:t>
            </a:r>
            <a:endParaRPr lang="es-ES" dirty="0"/>
          </a:p>
        </p:txBody>
      </p:sp>
      <p:sp>
        <p:nvSpPr>
          <p:cNvPr id="3" name="2 Marcador de contenido"/>
          <p:cNvSpPr>
            <a:spLocks noGrp="1"/>
          </p:cNvSpPr>
          <p:nvPr>
            <p:ph idx="1"/>
          </p:nvPr>
        </p:nvSpPr>
        <p:spPr/>
        <p:txBody>
          <a:bodyPr/>
          <a:lstStyle/>
          <a:p>
            <a:r>
              <a:rPr lang="es-ES" dirty="0" smtClean="0"/>
              <a:t>Arquitectura General de Juego</a:t>
            </a:r>
            <a:endParaRPr lang="es-ES" dirty="0"/>
          </a:p>
        </p:txBody>
      </p:sp>
      <p:sp>
        <p:nvSpPr>
          <p:cNvPr id="4" name="3 Rectángulo redondeado"/>
          <p:cNvSpPr/>
          <p:nvPr/>
        </p:nvSpPr>
        <p:spPr>
          <a:xfrm>
            <a:off x="1619672" y="2996952"/>
            <a:ext cx="1512168" cy="7200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dirty="0" err="1" smtClean="0"/>
              <a:t>Game-State</a:t>
            </a:r>
            <a:endParaRPr lang="es-ES" dirty="0"/>
          </a:p>
        </p:txBody>
      </p:sp>
      <p:sp>
        <p:nvSpPr>
          <p:cNvPr id="5" name="4 Rectángulo redondeado"/>
          <p:cNvSpPr/>
          <p:nvPr/>
        </p:nvSpPr>
        <p:spPr>
          <a:xfrm>
            <a:off x="4211960" y="2996952"/>
            <a:ext cx="1512168" cy="7200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dirty="0" smtClean="0"/>
              <a:t>Simulador</a:t>
            </a:r>
            <a:endParaRPr lang="es-ES" dirty="0"/>
          </a:p>
        </p:txBody>
      </p:sp>
      <p:sp>
        <p:nvSpPr>
          <p:cNvPr id="6" name="5 Rectángulo redondeado"/>
          <p:cNvSpPr/>
          <p:nvPr/>
        </p:nvSpPr>
        <p:spPr>
          <a:xfrm>
            <a:off x="4211960" y="4653136"/>
            <a:ext cx="1512168" cy="7200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dirty="0" smtClean="0"/>
              <a:t>Simulador</a:t>
            </a:r>
            <a:endParaRPr lang="es-ES" dirty="0"/>
          </a:p>
        </p:txBody>
      </p:sp>
      <p:sp>
        <p:nvSpPr>
          <p:cNvPr id="7" name="6 Rectángulo redondeado"/>
          <p:cNvSpPr/>
          <p:nvPr/>
        </p:nvSpPr>
        <p:spPr>
          <a:xfrm>
            <a:off x="4193218" y="4581128"/>
            <a:ext cx="1512168" cy="7200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dirty="0" smtClean="0"/>
              <a:t>Simulador</a:t>
            </a:r>
            <a:endParaRPr lang="es-ES" dirty="0"/>
          </a:p>
        </p:txBody>
      </p:sp>
      <p:sp>
        <p:nvSpPr>
          <p:cNvPr id="8" name="7 Rectángulo redondeado"/>
          <p:cNvSpPr/>
          <p:nvPr/>
        </p:nvSpPr>
        <p:spPr>
          <a:xfrm>
            <a:off x="4191245" y="4509120"/>
            <a:ext cx="1512168" cy="7200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dirty="0" smtClean="0"/>
              <a:t>Controlador</a:t>
            </a:r>
            <a:endParaRPr lang="es-ES" dirty="0"/>
          </a:p>
        </p:txBody>
      </p:sp>
      <p:sp>
        <p:nvSpPr>
          <p:cNvPr id="9" name="8 Rectángulo redondeado"/>
          <p:cNvSpPr/>
          <p:nvPr/>
        </p:nvSpPr>
        <p:spPr>
          <a:xfrm>
            <a:off x="1619672" y="4653136"/>
            <a:ext cx="1512168" cy="720080"/>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dirty="0" err="1" smtClean="0"/>
              <a:t>Renderer</a:t>
            </a:r>
            <a:endParaRPr lang="es-ES" dirty="0"/>
          </a:p>
        </p:txBody>
      </p:sp>
      <p:sp>
        <p:nvSpPr>
          <p:cNvPr id="10" name="9 Flecha derecha"/>
          <p:cNvSpPr/>
          <p:nvPr/>
        </p:nvSpPr>
        <p:spPr>
          <a:xfrm rot="5400000">
            <a:off x="2123727" y="4077071"/>
            <a:ext cx="756085" cy="252028"/>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s-ES"/>
          </a:p>
        </p:txBody>
      </p:sp>
      <p:sp>
        <p:nvSpPr>
          <p:cNvPr id="12" name="11 Flecha derecha"/>
          <p:cNvSpPr/>
          <p:nvPr/>
        </p:nvSpPr>
        <p:spPr>
          <a:xfrm rot="10800000">
            <a:off x="3357000" y="2996952"/>
            <a:ext cx="684076" cy="216024"/>
          </a:xfrm>
          <a:prstGeom prst="right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es-ES"/>
          </a:p>
        </p:txBody>
      </p:sp>
      <p:sp>
        <p:nvSpPr>
          <p:cNvPr id="13" name="12 Flecha derecha"/>
          <p:cNvSpPr/>
          <p:nvPr/>
        </p:nvSpPr>
        <p:spPr>
          <a:xfrm rot="10800000" flipH="1">
            <a:off x="3356010" y="3437626"/>
            <a:ext cx="684076" cy="207398"/>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s-ES"/>
          </a:p>
        </p:txBody>
      </p:sp>
      <p:sp>
        <p:nvSpPr>
          <p:cNvPr id="14" name="13 Flecha derecha"/>
          <p:cNvSpPr/>
          <p:nvPr/>
        </p:nvSpPr>
        <p:spPr>
          <a:xfrm rot="13401509" flipH="1">
            <a:off x="2961249" y="4023933"/>
            <a:ext cx="1402967" cy="190315"/>
          </a:xfrm>
          <a:prstGeom prst="rightArrow">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s-ES"/>
          </a:p>
        </p:txBody>
      </p:sp>
      <p:sp>
        <p:nvSpPr>
          <p:cNvPr id="11" name="10 CuadroTexto"/>
          <p:cNvSpPr txBox="1"/>
          <p:nvPr/>
        </p:nvSpPr>
        <p:spPr>
          <a:xfrm>
            <a:off x="2771800" y="3717032"/>
            <a:ext cx="1143262" cy="307777"/>
          </a:xfrm>
          <a:prstGeom prst="rect">
            <a:avLst/>
          </a:prstGeom>
        </p:spPr>
        <p:style>
          <a:lnRef idx="0">
            <a:schemeClr val="accent6"/>
          </a:lnRef>
          <a:fillRef idx="3">
            <a:schemeClr val="accent6"/>
          </a:fillRef>
          <a:effectRef idx="3">
            <a:schemeClr val="accent6"/>
          </a:effectRef>
          <a:fontRef idx="minor">
            <a:schemeClr val="lt1"/>
          </a:fontRef>
        </p:style>
        <p:txBody>
          <a:bodyPr wrap="none" rtlCol="0">
            <a:spAutoFit/>
          </a:bodyPr>
          <a:lstStyle/>
          <a:p>
            <a:r>
              <a:rPr lang="es-ES" sz="1400" dirty="0" smtClean="0">
                <a:solidFill>
                  <a:schemeClr val="bg1"/>
                </a:solidFill>
              </a:rPr>
              <a:t>información</a:t>
            </a:r>
            <a:endParaRPr lang="es-ES" sz="1400" dirty="0">
              <a:solidFill>
                <a:schemeClr val="bg1"/>
              </a:solidFill>
            </a:endParaRPr>
          </a:p>
        </p:txBody>
      </p:sp>
      <p:sp>
        <p:nvSpPr>
          <p:cNvPr id="15" name="14 Flecha derecha"/>
          <p:cNvSpPr/>
          <p:nvPr/>
        </p:nvSpPr>
        <p:spPr>
          <a:xfrm rot="16200000">
            <a:off x="4687656" y="4048713"/>
            <a:ext cx="684076" cy="164731"/>
          </a:xfrm>
          <a:prstGeom prst="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s-ES"/>
          </a:p>
        </p:txBody>
      </p:sp>
      <p:sp>
        <p:nvSpPr>
          <p:cNvPr id="16" name="15 CuadroTexto"/>
          <p:cNvSpPr txBox="1"/>
          <p:nvPr/>
        </p:nvSpPr>
        <p:spPr>
          <a:xfrm>
            <a:off x="5110085" y="3977189"/>
            <a:ext cx="870751" cy="307777"/>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s-ES" sz="1400" dirty="0" smtClean="0">
                <a:solidFill>
                  <a:schemeClr val="bg1"/>
                </a:solidFill>
              </a:rPr>
              <a:t>acciones</a:t>
            </a:r>
            <a:endParaRPr lang="es-ES" sz="1400" dirty="0">
              <a:solidFill>
                <a:schemeClr val="bg1"/>
              </a:solidFill>
            </a:endParaRPr>
          </a:p>
        </p:txBody>
      </p:sp>
      <p:sp>
        <p:nvSpPr>
          <p:cNvPr id="17" name="16 CuadroTexto"/>
          <p:cNvSpPr txBox="1"/>
          <p:nvPr/>
        </p:nvSpPr>
        <p:spPr>
          <a:xfrm>
            <a:off x="3069698" y="2636912"/>
            <a:ext cx="1258678" cy="307777"/>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s-ES" sz="1400" dirty="0" smtClean="0">
                <a:solidFill>
                  <a:schemeClr val="bg1"/>
                </a:solidFill>
              </a:rPr>
              <a:t>Actualización</a:t>
            </a:r>
            <a:endParaRPr lang="es-ES" sz="1400" dirty="0">
              <a:solidFill>
                <a:schemeClr val="bg1"/>
              </a:solidFill>
            </a:endParaRPr>
          </a:p>
        </p:txBody>
      </p:sp>
    </p:spTree>
    <p:extLst>
      <p:ext uri="{BB962C8B-B14F-4D97-AF65-F5344CB8AC3E}">
        <p14:creationId xmlns:p14="http://schemas.microsoft.com/office/powerpoint/2010/main" val="351790828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14 Nube"/>
          <p:cNvSpPr/>
          <p:nvPr/>
        </p:nvSpPr>
        <p:spPr>
          <a:xfrm>
            <a:off x="4499992" y="3789040"/>
            <a:ext cx="2304256" cy="2016224"/>
          </a:xfrm>
          <a:prstGeom prst="cloud">
            <a:avLst/>
          </a:prstGeom>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tlCol="0" anchor="ctr"/>
          <a:lstStyle/>
          <a:p>
            <a:pPr algn="ctr"/>
            <a:endParaRPr lang="es-ES"/>
          </a:p>
        </p:txBody>
      </p:sp>
      <p:sp>
        <p:nvSpPr>
          <p:cNvPr id="2" name="1 Título"/>
          <p:cNvSpPr>
            <a:spLocks noGrp="1"/>
          </p:cNvSpPr>
          <p:nvPr>
            <p:ph type="title"/>
          </p:nvPr>
        </p:nvSpPr>
        <p:spPr/>
        <p:txBody>
          <a:bodyPr/>
          <a:lstStyle/>
          <a:p>
            <a:r>
              <a:rPr lang="es-ES" dirty="0" smtClean="0"/>
              <a:t>Interacción Personaje-Entorno</a:t>
            </a:r>
            <a:endParaRPr lang="es-ES" dirty="0"/>
          </a:p>
        </p:txBody>
      </p:sp>
      <p:pic>
        <p:nvPicPr>
          <p:cNvPr id="10" name="9 Marcador de contenido"/>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flipH="1">
            <a:off x="3490710" y="3150260"/>
            <a:ext cx="782971" cy="1240111"/>
          </a:xfrm>
        </p:spPr>
      </p:pic>
      <p:pic>
        <p:nvPicPr>
          <p:cNvPr id="11" name="10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6409" y="4109681"/>
            <a:ext cx="438877" cy="620687"/>
          </a:xfrm>
          <a:prstGeom prst="rect">
            <a:avLst/>
          </a:prstGeom>
        </p:spPr>
      </p:pic>
      <p:pic>
        <p:nvPicPr>
          <p:cNvPr id="12" name="11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50743" y="5117793"/>
            <a:ext cx="510211" cy="360549"/>
          </a:xfrm>
          <a:prstGeom prst="rect">
            <a:avLst/>
          </a:prstGeom>
        </p:spPr>
      </p:pic>
      <p:pic>
        <p:nvPicPr>
          <p:cNvPr id="13" name="12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93307" y="4181689"/>
            <a:ext cx="499776" cy="626672"/>
          </a:xfrm>
          <a:prstGeom prst="rect">
            <a:avLst/>
          </a:prstGeom>
          <a:ln>
            <a:noFill/>
          </a:ln>
          <a:effectLst>
            <a:outerShdw blurRad="292100" dist="139700" dir="2700000" algn="tl" rotWithShape="0">
              <a:srgbClr val="333333">
                <a:alpha val="65000"/>
              </a:srgbClr>
            </a:outerShdw>
          </a:effectLst>
        </p:spPr>
      </p:pic>
      <p:pic>
        <p:nvPicPr>
          <p:cNvPr id="14" name="13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95339" y="4989752"/>
            <a:ext cx="626672" cy="626672"/>
          </a:xfrm>
          <a:prstGeom prst="rect">
            <a:avLst/>
          </a:prstGeom>
        </p:spPr>
      </p:pic>
      <p:sp>
        <p:nvSpPr>
          <p:cNvPr id="16" name="15 CuadroTexto"/>
          <p:cNvSpPr txBox="1"/>
          <p:nvPr/>
        </p:nvSpPr>
        <p:spPr>
          <a:xfrm>
            <a:off x="6269147" y="4742370"/>
            <a:ext cx="1152128" cy="369332"/>
          </a:xfrm>
          <a:prstGeom prst="rect">
            <a:avLst/>
          </a:prstGeom>
          <a:effectLst>
            <a:outerShdw blurRad="50800" dist="38100" dir="2700000" algn="tl" rotWithShape="0">
              <a:prstClr val="black">
                <a:alpha val="40000"/>
              </a:prstClr>
            </a:outerShdw>
          </a:effectLst>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s-ES" dirty="0" smtClean="0"/>
              <a:t>Acciones</a:t>
            </a:r>
            <a:endParaRPr lang="es-ES" dirty="0"/>
          </a:p>
        </p:txBody>
      </p:sp>
      <p:sp>
        <p:nvSpPr>
          <p:cNvPr id="17" name="16 Rectángulo"/>
          <p:cNvSpPr/>
          <p:nvPr/>
        </p:nvSpPr>
        <p:spPr>
          <a:xfrm>
            <a:off x="4273681" y="3078440"/>
            <a:ext cx="1562472" cy="4572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s-ES" dirty="0" smtClean="0"/>
              <a:t>Controlador</a:t>
            </a:r>
            <a:endParaRPr lang="es-ES" dirty="0"/>
          </a:p>
        </p:txBody>
      </p:sp>
      <p:pic>
        <p:nvPicPr>
          <p:cNvPr id="18" name="17 Image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1619672" y="1916831"/>
            <a:ext cx="704923" cy="1180611"/>
          </a:xfrm>
          <a:prstGeom prst="rect">
            <a:avLst/>
          </a:prstGeom>
        </p:spPr>
      </p:pic>
      <p:pic>
        <p:nvPicPr>
          <p:cNvPr id="19" name="18 Imagen"/>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576382" y="3368055"/>
            <a:ext cx="791501" cy="1180610"/>
          </a:xfrm>
          <a:prstGeom prst="rect">
            <a:avLst/>
          </a:prstGeom>
        </p:spPr>
      </p:pic>
      <p:pic>
        <p:nvPicPr>
          <p:cNvPr id="20" name="19 Imagen"/>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1566790" y="4761402"/>
            <a:ext cx="810686" cy="1180611"/>
          </a:xfrm>
          <a:prstGeom prst="rect">
            <a:avLst/>
          </a:prstGeom>
        </p:spPr>
      </p:pic>
      <p:sp>
        <p:nvSpPr>
          <p:cNvPr id="21" name="20 Cerrar llave"/>
          <p:cNvSpPr/>
          <p:nvPr/>
        </p:nvSpPr>
        <p:spPr>
          <a:xfrm>
            <a:off x="2377476" y="1844824"/>
            <a:ext cx="610348" cy="4320480"/>
          </a:xfrm>
          <a:prstGeom prst="rightBrace">
            <a:avLst>
              <a:gd name="adj1" fmla="val 57787"/>
              <a:gd name="adj2" fmla="val 49795"/>
            </a:avLst>
          </a:prstGeom>
          <a:effectLst>
            <a:outerShdw blurRad="50800" dist="38100" dir="2700000" algn="tl"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txBody>
          <a:bodyPr rtlCol="0" anchor="ctr"/>
          <a:lstStyle/>
          <a:p>
            <a:pPr algn="ctr"/>
            <a:endParaRPr lang="es-ES"/>
          </a:p>
        </p:txBody>
      </p:sp>
      <p:sp>
        <p:nvSpPr>
          <p:cNvPr id="22" name="21 CuadroTexto"/>
          <p:cNvSpPr txBox="1"/>
          <p:nvPr/>
        </p:nvSpPr>
        <p:spPr>
          <a:xfrm>
            <a:off x="251520" y="3496695"/>
            <a:ext cx="1224136" cy="923330"/>
          </a:xfrm>
          <a:prstGeom prst="rect">
            <a:avLst/>
          </a:prstGeom>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s-ES" dirty="0" smtClean="0"/>
              <a:t>Entorno / Estado del Juego</a:t>
            </a:r>
            <a:endParaRPr lang="es-ES" dirty="0"/>
          </a:p>
        </p:txBody>
      </p:sp>
      <p:sp>
        <p:nvSpPr>
          <p:cNvPr id="23" name="22 CuadroTexto"/>
          <p:cNvSpPr txBox="1"/>
          <p:nvPr/>
        </p:nvSpPr>
        <p:spPr>
          <a:xfrm rot="16200000">
            <a:off x="2872925" y="3866564"/>
            <a:ext cx="938847" cy="276999"/>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s-ES" sz="1200" dirty="0" smtClean="0"/>
              <a:t>Percepción</a:t>
            </a:r>
            <a:endParaRPr lang="es-ES" sz="1200" dirty="0"/>
          </a:p>
        </p:txBody>
      </p:sp>
    </p:spTree>
    <p:extLst>
      <p:ext uri="{BB962C8B-B14F-4D97-AF65-F5344CB8AC3E}">
        <p14:creationId xmlns:p14="http://schemas.microsoft.com/office/powerpoint/2010/main" val="514281583"/>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Fases dentro de Agentes Interactivos</a:t>
            </a:r>
            <a:endParaRPr lang="es-ES" dirty="0"/>
          </a:p>
        </p:txBody>
      </p:sp>
      <p:graphicFrame>
        <p:nvGraphicFramePr>
          <p:cNvPr id="4" name="Marcador de contenido 3"/>
          <p:cNvGraphicFramePr>
            <a:graphicFrameLocks noGrp="1"/>
          </p:cNvGraphicFramePr>
          <p:nvPr>
            <p:ph idx="1"/>
          </p:nvPr>
        </p:nvGraphicFramePr>
        <p:xfrm>
          <a:off x="779463" y="1828801"/>
          <a:ext cx="7583487" cy="26083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Marcador de contenido 2"/>
          <p:cNvSpPr txBox="1">
            <a:spLocks/>
          </p:cNvSpPr>
          <p:nvPr/>
        </p:nvSpPr>
        <p:spPr>
          <a:xfrm>
            <a:off x="779462" y="4653136"/>
            <a:ext cx="7583487" cy="1656184"/>
          </a:xfrm>
          <a:prstGeom prst="rect">
            <a:avLst/>
          </a:prstGeom>
        </p:spPr>
        <p:txBody>
          <a:bodyPr vert="horz" lIns="91440" tIns="45720" rIns="91440" bIns="45720" rtlCol="0">
            <a:normAutofit/>
          </a:bodyPr>
          <a:lstStyle>
            <a:lvl1pPr marL="282575" indent="-282575" algn="l" defTabSz="914400" rtl="0" eaLnBrk="1" latinLnBrk="0" hangingPunct="1">
              <a:spcBef>
                <a:spcPts val="2000"/>
              </a:spcBef>
              <a:buFont typeface="Wingdings 2" pitchFamily="18" charset="2"/>
              <a:buChar char=""/>
              <a:defRPr sz="2200" kern="1200">
                <a:solidFill>
                  <a:schemeClr val="bg1"/>
                </a:solidFill>
                <a:latin typeface="+mn-lt"/>
                <a:ea typeface="+mn-ea"/>
                <a:cs typeface="+mn-cs"/>
              </a:defRPr>
            </a:lvl1pPr>
            <a:lvl2pPr marL="577850" indent="-295275" algn="l" defTabSz="914400" rtl="0" eaLnBrk="1" latinLnBrk="0" hangingPunct="1">
              <a:spcBef>
                <a:spcPts val="600"/>
              </a:spcBef>
              <a:buFont typeface="Wingdings 2" pitchFamily="18" charset="2"/>
              <a:buChar char=""/>
              <a:defRPr sz="2000" kern="1200">
                <a:solidFill>
                  <a:schemeClr val="bg1"/>
                </a:solidFill>
                <a:latin typeface="+mn-lt"/>
                <a:ea typeface="+mn-ea"/>
                <a:cs typeface="+mn-cs"/>
              </a:defRPr>
            </a:lvl2pPr>
            <a:lvl3pPr marL="86042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3pPr>
            <a:lvl4pPr marL="1143000"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4pPr>
            <a:lvl5pPr marL="1425575" indent="-282575" algn="l" defTabSz="914400" rtl="0" eaLnBrk="1" latinLnBrk="0" hangingPunct="1">
              <a:spcBef>
                <a:spcPts val="600"/>
              </a:spcBef>
              <a:buFont typeface="Wingdings 2" pitchFamily="18" charset="2"/>
              <a:buChar char=""/>
              <a:defRPr sz="18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s-ES" smtClean="0"/>
              <a:t>Extraer y Convertir : Siempre</a:t>
            </a:r>
          </a:p>
          <a:p>
            <a:r>
              <a:rPr lang="es-ES" smtClean="0"/>
              <a:t>Las demás… depende. Algunas se agrupan, otras se eliminan.</a:t>
            </a:r>
            <a:endParaRPr lang="es-ES" dirty="0"/>
          </a:p>
        </p:txBody>
      </p:sp>
    </p:spTree>
    <p:extLst>
      <p:ext uri="{BB962C8B-B14F-4D97-AF65-F5344CB8AC3E}">
        <p14:creationId xmlns:p14="http://schemas.microsoft.com/office/powerpoint/2010/main" val="381340837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Gestión de la información</a:t>
            </a:r>
            <a:endParaRPr lang="es-ES" dirty="0"/>
          </a:p>
        </p:txBody>
      </p:sp>
      <p:sp>
        <p:nvSpPr>
          <p:cNvPr id="3" name="Marcador de contenido 2"/>
          <p:cNvSpPr>
            <a:spLocks noGrp="1"/>
          </p:cNvSpPr>
          <p:nvPr>
            <p:ph idx="1"/>
          </p:nvPr>
        </p:nvSpPr>
        <p:spPr/>
        <p:txBody>
          <a:bodyPr/>
          <a:lstStyle/>
          <a:p>
            <a:r>
              <a:rPr lang="es-ES" dirty="0" smtClean="0"/>
              <a:t>Datos, memoria e interfaces</a:t>
            </a:r>
          </a:p>
          <a:p>
            <a:r>
              <a:rPr lang="es-ES" dirty="0" smtClean="0"/>
              <a:t>Cada capa del agente tiene sus propias estructuras de información propias.</a:t>
            </a:r>
          </a:p>
          <a:p>
            <a:r>
              <a:rPr lang="es-ES" dirty="0" smtClean="0"/>
              <a:t>Diseño:</a:t>
            </a:r>
          </a:p>
          <a:p>
            <a:pPr lvl="1"/>
            <a:r>
              <a:rPr lang="es-ES" i="1" dirty="0" smtClean="0"/>
              <a:t>Orientado a objetos </a:t>
            </a:r>
            <a:r>
              <a:rPr lang="es-ES" dirty="0" smtClean="0"/>
              <a:t>(interacción con </a:t>
            </a:r>
            <a:r>
              <a:rPr lang="es-ES" dirty="0" err="1" smtClean="0"/>
              <a:t>Game</a:t>
            </a:r>
            <a:r>
              <a:rPr lang="es-ES" dirty="0" smtClean="0"/>
              <a:t> </a:t>
            </a:r>
            <a:r>
              <a:rPr lang="es-ES" dirty="0" err="1" smtClean="0"/>
              <a:t>Engines</a:t>
            </a:r>
            <a:r>
              <a:rPr lang="es-ES" dirty="0" smtClean="0"/>
              <a:t>)</a:t>
            </a:r>
          </a:p>
          <a:p>
            <a:pPr lvl="1"/>
            <a:r>
              <a:rPr lang="es-ES" dirty="0" smtClean="0"/>
              <a:t>Orientado a datos (Restricciones de rendimiento)</a:t>
            </a:r>
          </a:p>
          <a:p>
            <a:pPr lvl="1"/>
            <a:r>
              <a:rPr lang="es-ES" i="1" dirty="0" smtClean="0"/>
              <a:t>Orientado a eventos </a:t>
            </a:r>
            <a:r>
              <a:rPr lang="es-ES" dirty="0" smtClean="0"/>
              <a:t>(Responder a eventos)</a:t>
            </a:r>
          </a:p>
          <a:p>
            <a:pPr lvl="1"/>
            <a:endParaRPr lang="es-ES" dirty="0"/>
          </a:p>
          <a:p>
            <a:pPr lvl="1"/>
            <a:r>
              <a:rPr lang="es-ES" dirty="0" smtClean="0"/>
              <a:t>Depende de la capa función que estemos diseñando nos interesará más una u otra orientación.</a:t>
            </a:r>
            <a:endParaRPr lang="es-ES" dirty="0"/>
          </a:p>
        </p:txBody>
      </p:sp>
    </p:spTree>
    <p:extLst>
      <p:ext uri="{BB962C8B-B14F-4D97-AF65-F5344CB8AC3E}">
        <p14:creationId xmlns:p14="http://schemas.microsoft.com/office/powerpoint/2010/main" val="3518856033"/>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Información interna o externa</a:t>
            </a:r>
            <a:endParaRPr lang="es-ES" dirty="0"/>
          </a:p>
        </p:txBody>
      </p:sp>
      <p:pic>
        <p:nvPicPr>
          <p:cNvPr id="5" name="9 Marcador de contenido"/>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flipH="1">
            <a:off x="4611768" y="3097442"/>
            <a:ext cx="782971" cy="1240111"/>
          </a:xfrm>
        </p:spPr>
      </p:pic>
      <p:sp>
        <p:nvSpPr>
          <p:cNvPr id="6" name="Llamada de nube 5"/>
          <p:cNvSpPr/>
          <p:nvPr/>
        </p:nvSpPr>
        <p:spPr>
          <a:xfrm>
            <a:off x="5379244" y="1858948"/>
            <a:ext cx="1121477" cy="1080120"/>
          </a:xfrm>
          <a:prstGeom prst="cloudCallout">
            <a:avLst>
              <a:gd name="adj1" fmla="val -50304"/>
              <a:gd name="adj2" fmla="val 79839"/>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100" dirty="0" smtClean="0"/>
              <a:t>Memoria</a:t>
            </a:r>
            <a:endParaRPr lang="es-ES" sz="1100" dirty="0"/>
          </a:p>
        </p:txBody>
      </p:sp>
      <p:pic>
        <p:nvPicPr>
          <p:cNvPr id="7" name="17 Imagen"/>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619672" y="1916831"/>
            <a:ext cx="704923" cy="1180611"/>
          </a:xfrm>
          <a:prstGeom prst="rect">
            <a:avLst/>
          </a:prstGeom>
        </p:spPr>
      </p:pic>
      <p:pic>
        <p:nvPicPr>
          <p:cNvPr id="8" name="18 Imagen"/>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1576382" y="3368055"/>
            <a:ext cx="791501" cy="1180610"/>
          </a:xfrm>
          <a:prstGeom prst="rect">
            <a:avLst/>
          </a:prstGeom>
        </p:spPr>
      </p:pic>
      <p:pic>
        <p:nvPicPr>
          <p:cNvPr id="9" name="19 Imagen"/>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566790" y="4761402"/>
            <a:ext cx="810686" cy="1180611"/>
          </a:xfrm>
          <a:prstGeom prst="rect">
            <a:avLst/>
          </a:prstGeom>
        </p:spPr>
      </p:pic>
      <p:sp>
        <p:nvSpPr>
          <p:cNvPr id="10" name="Rectángulo 9"/>
          <p:cNvSpPr/>
          <p:nvPr/>
        </p:nvSpPr>
        <p:spPr>
          <a:xfrm>
            <a:off x="2555776" y="3573016"/>
            <a:ext cx="936104"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smtClean="0"/>
              <a:t>LKP</a:t>
            </a:r>
          </a:p>
          <a:p>
            <a:pPr algn="ctr"/>
            <a:r>
              <a:rPr lang="es-ES" dirty="0" err="1" smtClean="0"/>
              <a:t>State</a:t>
            </a:r>
            <a:endParaRPr lang="es-ES" dirty="0"/>
          </a:p>
        </p:txBody>
      </p:sp>
      <p:sp>
        <p:nvSpPr>
          <p:cNvPr id="11" name="Rectángulo 10"/>
          <p:cNvSpPr/>
          <p:nvPr/>
        </p:nvSpPr>
        <p:spPr>
          <a:xfrm>
            <a:off x="2555776" y="4761402"/>
            <a:ext cx="936104"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smtClean="0"/>
              <a:t>LKP</a:t>
            </a:r>
          </a:p>
          <a:p>
            <a:pPr algn="ctr"/>
            <a:r>
              <a:rPr lang="es-ES" dirty="0" err="1" smtClean="0"/>
              <a:t>State</a:t>
            </a:r>
            <a:endParaRPr lang="es-ES" dirty="0"/>
          </a:p>
        </p:txBody>
      </p:sp>
      <p:sp>
        <p:nvSpPr>
          <p:cNvPr id="12" name="Rectángulo 11"/>
          <p:cNvSpPr/>
          <p:nvPr/>
        </p:nvSpPr>
        <p:spPr>
          <a:xfrm>
            <a:off x="2540308" y="2172110"/>
            <a:ext cx="1239603" cy="64807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smtClean="0"/>
              <a:t>Place</a:t>
            </a:r>
          </a:p>
          <a:p>
            <a:pPr algn="ctr"/>
            <a:r>
              <a:rPr lang="es-ES" dirty="0" err="1" smtClean="0"/>
              <a:t>Resouces</a:t>
            </a:r>
            <a:endParaRPr lang="es-ES" dirty="0"/>
          </a:p>
        </p:txBody>
      </p:sp>
      <p:sp>
        <p:nvSpPr>
          <p:cNvPr id="13" name="Rectángulo 12"/>
          <p:cNvSpPr/>
          <p:nvPr/>
        </p:nvSpPr>
        <p:spPr>
          <a:xfrm>
            <a:off x="6171332" y="2464710"/>
            <a:ext cx="648072" cy="47435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sz="1200" dirty="0" smtClean="0"/>
              <a:t>LKP</a:t>
            </a:r>
          </a:p>
          <a:p>
            <a:pPr algn="ctr"/>
            <a:r>
              <a:rPr lang="es-ES" sz="1200" dirty="0" err="1" smtClean="0"/>
              <a:t>State</a:t>
            </a:r>
            <a:endParaRPr lang="es-ES" sz="1200" dirty="0"/>
          </a:p>
        </p:txBody>
      </p:sp>
      <p:sp>
        <p:nvSpPr>
          <p:cNvPr id="14" name="Llamada de flecha a la izquierda 13"/>
          <p:cNvSpPr/>
          <p:nvPr/>
        </p:nvSpPr>
        <p:spPr>
          <a:xfrm>
            <a:off x="3923928" y="2172110"/>
            <a:ext cx="504056" cy="3237364"/>
          </a:xfrm>
          <a:prstGeom prst="leftArrowCallout">
            <a:avLst/>
          </a:prstGeom>
        </p:spPr>
        <p:style>
          <a:lnRef idx="1">
            <a:schemeClr val="accent1"/>
          </a:lnRef>
          <a:fillRef idx="3">
            <a:schemeClr val="accent1"/>
          </a:fillRef>
          <a:effectRef idx="2">
            <a:schemeClr val="accent1"/>
          </a:effectRef>
          <a:fontRef idx="minor">
            <a:schemeClr val="lt1"/>
          </a:fontRef>
        </p:style>
        <p:txBody>
          <a:bodyPr vert="vert270" rtlCol="0" anchor="ctr"/>
          <a:lstStyle/>
          <a:p>
            <a:pPr algn="ctr"/>
            <a:r>
              <a:rPr lang="es-ES" dirty="0" smtClean="0"/>
              <a:t>Interfaces</a:t>
            </a:r>
            <a:endParaRPr lang="es-ES" dirty="0"/>
          </a:p>
        </p:txBody>
      </p:sp>
      <p:pic>
        <p:nvPicPr>
          <p:cNvPr id="1026" name="Picture 2" descr="http://cdn.akamai.steamstatic.com/steam/apps/6980/0000001575.600x338.jpg?t=142470412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3738" y="4221088"/>
            <a:ext cx="2708400" cy="20388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7405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0" presetClass="exit" presetSubtype="0" fill="hold" grpId="1" nodeType="withEffect">
                                  <p:stCondLst>
                                    <p:cond delay="0"/>
                                  </p:stCondLst>
                                  <p:childTnLst>
                                    <p:animEffect transition="out" filter="fade">
                                      <p:cBhvr>
                                        <p:cTn id="16" dur="500"/>
                                        <p:tgtEl>
                                          <p:spTgt spid="11"/>
                                        </p:tgtEl>
                                      </p:cBhvr>
                                    </p:animEffect>
                                    <p:set>
                                      <p:cBhvr>
                                        <p:cTn id="17" dur="1" fill="hold">
                                          <p:stCondLst>
                                            <p:cond delay="499"/>
                                          </p:stCondLst>
                                        </p:cTn>
                                        <p:tgtEl>
                                          <p:spTgt spid="11"/>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0" presetClass="exit" presetSubtype="0" fill="hold" grpId="0" nodeType="withEffect">
                                  <p:stCondLst>
                                    <p:cond delay="0"/>
                                  </p:stCondLst>
                                  <p:childTnLst>
                                    <p:animEffect transition="out" filter="fade">
                                      <p:cBhvr>
                                        <p:cTn id="23" dur="500"/>
                                        <p:tgtEl>
                                          <p:spTgt spid="13"/>
                                        </p:tgtEl>
                                      </p:cBhvr>
                                    </p:animEffect>
                                    <p:set>
                                      <p:cBhvr>
                                        <p:cTn id="24" dur="1" fill="hold">
                                          <p:stCondLst>
                                            <p:cond delay="499"/>
                                          </p:stCondLst>
                                        </p:cTn>
                                        <p:tgtEl>
                                          <p:spTgt spid="13"/>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026"/>
                                        </p:tgtEl>
                                        <p:attrNameLst>
                                          <p:attrName>style.visibility</p:attrName>
                                        </p:attrNameLst>
                                      </p:cBhvr>
                                      <p:to>
                                        <p:strVal val="visible"/>
                                      </p:to>
                                    </p:set>
                                    <p:animEffect transition="in" filter="barn(inVertical)">
                                      <p:cBhvr>
                                        <p:cTn id="29"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1" grpId="1" animBg="1"/>
      <p:bldP spid="12" grpId="0" animBg="1"/>
      <p:bldP spid="13" grpId="0" animBg="1"/>
      <p:bldP spid="1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Representación del </a:t>
            </a:r>
            <a:r>
              <a:rPr lang="es-ES" dirty="0" smtClean="0"/>
              <a:t>Entorno</a:t>
            </a:r>
            <a:br>
              <a:rPr lang="es-ES" dirty="0" smtClean="0"/>
            </a:br>
            <a:r>
              <a:rPr lang="es-ES" dirty="0" smtClean="0"/>
              <a:t>Extraer y Procesar</a:t>
            </a:r>
            <a:endParaRPr lang="es-ES" dirty="0"/>
          </a:p>
        </p:txBody>
      </p:sp>
      <p:sp>
        <p:nvSpPr>
          <p:cNvPr id="3" name="2 Marcador de contenido"/>
          <p:cNvSpPr>
            <a:spLocks noGrp="1"/>
          </p:cNvSpPr>
          <p:nvPr>
            <p:ph idx="1"/>
          </p:nvPr>
        </p:nvSpPr>
        <p:spPr/>
        <p:txBody>
          <a:bodyPr/>
          <a:lstStyle/>
          <a:p>
            <a:r>
              <a:rPr lang="es-ES" dirty="0" smtClean="0"/>
              <a:t>El concepto de “estado del juego” (</a:t>
            </a:r>
            <a:r>
              <a:rPr lang="es-ES" dirty="0" err="1" smtClean="0"/>
              <a:t>Game-State</a:t>
            </a:r>
            <a:r>
              <a:rPr lang="es-ES" dirty="0" smtClean="0"/>
              <a:t>) permite a los controladores tener una descripción completa del estado actual del juego.</a:t>
            </a:r>
          </a:p>
          <a:p>
            <a:endParaRPr lang="es-ES" dirty="0"/>
          </a:p>
          <a:p>
            <a:r>
              <a:rPr lang="es-ES" dirty="0" smtClean="0"/>
              <a:t>La descripción del estado se refiere a un instante determinado del tiempo y, en muchos casos, es un subconjunto incompleto de la información </a:t>
            </a:r>
            <a:r>
              <a:rPr lang="es-ES" dirty="0" smtClean="0">
                <a:sym typeface="Wingdings" panose="05000000000000000000" pitchFamily="2" charset="2"/>
              </a:rPr>
              <a:t> Derivado de la </a:t>
            </a:r>
            <a:r>
              <a:rPr lang="es-ES" b="1" i="1" dirty="0" smtClean="0">
                <a:sym typeface="Wingdings" panose="05000000000000000000" pitchFamily="2" charset="2"/>
              </a:rPr>
              <a:t>PERCEPCIÓN</a:t>
            </a:r>
            <a:endParaRPr lang="es-ES" b="1" i="1" dirty="0"/>
          </a:p>
        </p:txBody>
      </p:sp>
    </p:spTree>
    <p:extLst>
      <p:ext uri="{BB962C8B-B14F-4D97-AF65-F5344CB8AC3E}">
        <p14:creationId xmlns:p14="http://schemas.microsoft.com/office/powerpoint/2010/main" val="3349866593"/>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Obtención de la información</a:t>
            </a:r>
            <a:endParaRPr lang="es-ES" dirty="0"/>
          </a:p>
        </p:txBody>
      </p:sp>
      <p:sp>
        <p:nvSpPr>
          <p:cNvPr id="3" name="Marcador de contenido 2"/>
          <p:cNvSpPr>
            <a:spLocks noGrp="1"/>
          </p:cNvSpPr>
          <p:nvPr>
            <p:ph idx="1"/>
          </p:nvPr>
        </p:nvSpPr>
        <p:spPr/>
        <p:txBody>
          <a:bodyPr/>
          <a:lstStyle/>
          <a:p>
            <a:r>
              <a:rPr lang="es-ES" dirty="0" err="1" smtClean="0"/>
              <a:t>Push</a:t>
            </a:r>
            <a:r>
              <a:rPr lang="es-ES" dirty="0" smtClean="0"/>
              <a:t> vs </a:t>
            </a:r>
            <a:r>
              <a:rPr lang="es-ES" dirty="0" err="1" smtClean="0"/>
              <a:t>Pull</a:t>
            </a:r>
            <a:endParaRPr lang="es-ES" dirty="0" smtClean="0"/>
          </a:p>
          <a:p>
            <a:r>
              <a:rPr lang="es-ES" dirty="0" err="1" smtClean="0"/>
              <a:t>Pull</a:t>
            </a:r>
            <a:r>
              <a:rPr lang="es-ES" dirty="0" smtClean="0"/>
              <a:t> </a:t>
            </a:r>
            <a:r>
              <a:rPr lang="es-ES" dirty="0" smtClean="0">
                <a:sym typeface="Wingdings" panose="05000000000000000000" pitchFamily="2" charset="2"/>
              </a:rPr>
              <a:t> Chequeo regular de cambios del entorno</a:t>
            </a:r>
          </a:p>
          <a:p>
            <a:pPr lvl="1"/>
            <a:r>
              <a:rPr lang="es-ES" dirty="0" smtClean="0">
                <a:sym typeface="Wingdings" panose="05000000000000000000" pitchFamily="2" charset="2"/>
              </a:rPr>
              <a:t>Bueno cuando sabemos que siempre habrá cambios</a:t>
            </a:r>
          </a:p>
          <a:p>
            <a:pPr lvl="1"/>
            <a:r>
              <a:rPr lang="es-ES" dirty="0" smtClean="0">
                <a:sym typeface="Wingdings" panose="05000000000000000000" pitchFamily="2" charset="2"/>
              </a:rPr>
              <a:t>Fácil de entender</a:t>
            </a:r>
          </a:p>
          <a:p>
            <a:r>
              <a:rPr lang="es-ES" dirty="0" err="1" smtClean="0">
                <a:sym typeface="Wingdings" panose="05000000000000000000" pitchFamily="2" charset="2"/>
              </a:rPr>
              <a:t>Push</a:t>
            </a:r>
            <a:r>
              <a:rPr lang="es-ES" dirty="0" smtClean="0">
                <a:sym typeface="Wingdings" panose="05000000000000000000" pitchFamily="2" charset="2"/>
              </a:rPr>
              <a:t> Subscripción a eventos</a:t>
            </a:r>
          </a:p>
          <a:p>
            <a:pPr lvl="1"/>
            <a:r>
              <a:rPr lang="es-ES" dirty="0" smtClean="0">
                <a:sym typeface="Wingdings" panose="05000000000000000000" pitchFamily="2" charset="2"/>
              </a:rPr>
              <a:t>Bueno cuando hay pocas actualizaciones relevantes</a:t>
            </a:r>
          </a:p>
          <a:p>
            <a:pPr lvl="1"/>
            <a:r>
              <a:rPr lang="es-ES" dirty="0" smtClean="0">
                <a:sym typeface="Wingdings" panose="05000000000000000000" pitchFamily="2" charset="2"/>
              </a:rPr>
              <a:t>Divide de modo limpio la parte de percibir de la de razonar</a:t>
            </a:r>
            <a:endParaRPr lang="es-ES" dirty="0"/>
          </a:p>
        </p:txBody>
      </p:sp>
      <p:sp>
        <p:nvSpPr>
          <p:cNvPr id="4" name="Rectángulo 3"/>
          <p:cNvSpPr/>
          <p:nvPr/>
        </p:nvSpPr>
        <p:spPr>
          <a:xfrm>
            <a:off x="7380312" y="2492896"/>
            <a:ext cx="1515938"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s-ES" dirty="0" smtClean="0"/>
              <a:t>Navegación</a:t>
            </a:r>
            <a:endParaRPr lang="es-ES" dirty="0"/>
          </a:p>
        </p:txBody>
      </p:sp>
      <p:sp>
        <p:nvSpPr>
          <p:cNvPr id="5" name="Rectángulo 4"/>
          <p:cNvSpPr/>
          <p:nvPr/>
        </p:nvSpPr>
        <p:spPr>
          <a:xfrm>
            <a:off x="7380312" y="5013176"/>
            <a:ext cx="1496102" cy="914400"/>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s-ES" dirty="0" smtClean="0"/>
              <a:t>Planificación</a:t>
            </a:r>
            <a:endParaRPr lang="es-ES" dirty="0"/>
          </a:p>
        </p:txBody>
      </p:sp>
    </p:spTree>
    <p:extLst>
      <p:ext uri="{BB962C8B-B14F-4D97-AF65-F5344CB8AC3E}">
        <p14:creationId xmlns:p14="http://schemas.microsoft.com/office/powerpoint/2010/main" val="4582005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dirty="0" smtClean="0"/>
              <a:t>Comportamiento</a:t>
            </a:r>
            <a:br>
              <a:rPr lang="es-ES" dirty="0" smtClean="0"/>
            </a:br>
            <a:r>
              <a:rPr lang="es-ES" dirty="0" smtClean="0"/>
              <a:t>Razonar y Decidir</a:t>
            </a:r>
            <a:endParaRPr lang="es-ES" dirty="0"/>
          </a:p>
        </p:txBody>
      </p:sp>
      <p:sp>
        <p:nvSpPr>
          <p:cNvPr id="3" name="2 Marcador de contenido"/>
          <p:cNvSpPr>
            <a:spLocks noGrp="1"/>
          </p:cNvSpPr>
          <p:nvPr>
            <p:ph idx="1"/>
          </p:nvPr>
        </p:nvSpPr>
        <p:spPr/>
        <p:txBody>
          <a:bodyPr/>
          <a:lstStyle/>
          <a:p>
            <a:r>
              <a:rPr lang="es-ES" dirty="0" smtClean="0"/>
              <a:t>El </a:t>
            </a:r>
            <a:r>
              <a:rPr lang="es-ES" i="1" u="sng" dirty="0" smtClean="0"/>
              <a:t>conjunto de acciones </a:t>
            </a:r>
            <a:r>
              <a:rPr lang="es-ES" dirty="0" smtClean="0"/>
              <a:t>que selecciona un </a:t>
            </a:r>
            <a:r>
              <a:rPr lang="es-ES" i="1" u="sng" dirty="0" smtClean="0"/>
              <a:t>controlador</a:t>
            </a:r>
            <a:r>
              <a:rPr lang="es-ES" dirty="0" smtClean="0"/>
              <a:t> en función de los </a:t>
            </a:r>
            <a:r>
              <a:rPr lang="es-ES" i="1" u="sng" dirty="0" smtClean="0"/>
              <a:t>estados</a:t>
            </a:r>
            <a:r>
              <a:rPr lang="es-ES" dirty="0" smtClean="0"/>
              <a:t> del entorno es el </a:t>
            </a:r>
            <a:r>
              <a:rPr lang="es-ES" i="1" u="sng" dirty="0" smtClean="0"/>
              <a:t>comportamiento</a:t>
            </a:r>
            <a:r>
              <a:rPr lang="es-ES" dirty="0" smtClean="0"/>
              <a:t> de un personaje.</a:t>
            </a:r>
          </a:p>
          <a:p>
            <a:r>
              <a:rPr lang="es-ES" i="1" dirty="0" smtClean="0"/>
              <a:t>Varios personajes pueden compartir un controlador</a:t>
            </a:r>
          </a:p>
          <a:p>
            <a:pPr lvl="1"/>
            <a:r>
              <a:rPr lang="es-ES" dirty="0" smtClean="0"/>
              <a:t>No necesariamente llevan a las mismas acciones, depende del estado del juego, históricos o factores aleatorios internos al controlador.</a:t>
            </a:r>
          </a:p>
        </p:txBody>
      </p:sp>
    </p:spTree>
    <p:extLst>
      <p:ext uri="{BB962C8B-B14F-4D97-AF65-F5344CB8AC3E}">
        <p14:creationId xmlns:p14="http://schemas.microsoft.com/office/powerpoint/2010/main" val="531145182"/>
      </p:ext>
    </p:extLst>
  </p:cSld>
  <p:clrMapOvr>
    <a:masterClrMapping/>
  </p:clrMapOvr>
  <p:transition spd="med"/>
</p:sld>
</file>

<file path=ppt/theme/theme1.xml><?xml version="1.0" encoding="utf-8"?>
<a:theme xmlns:a="http://schemas.openxmlformats.org/drawingml/2006/main" name="Revolución">
  <a:themeElements>
    <a:clrScheme name="Revolución">
      <a:dk1>
        <a:sysClr val="windowText" lastClr="000000"/>
      </a:dk1>
      <a:lt1>
        <a:sysClr val="window" lastClr="FFFFFF"/>
      </a:lt1>
      <a:dk2>
        <a:srgbClr val="1B3861"/>
      </a:dk2>
      <a:lt2>
        <a:srgbClr val="38ABED"/>
      </a:lt2>
      <a:accent1>
        <a:srgbClr val="0C5986"/>
      </a:accent1>
      <a:accent2>
        <a:srgbClr val="DDF53D"/>
      </a:accent2>
      <a:accent3>
        <a:srgbClr val="508709"/>
      </a:accent3>
      <a:accent4>
        <a:srgbClr val="BF5E00"/>
      </a:accent4>
      <a:accent5>
        <a:srgbClr val="9C0001"/>
      </a:accent5>
      <a:accent6>
        <a:srgbClr val="660075"/>
      </a:accent6>
      <a:hlink>
        <a:srgbClr val="ABF24D"/>
      </a:hlink>
      <a:folHlink>
        <a:srgbClr val="A0E7FB"/>
      </a:folHlink>
    </a:clrScheme>
    <a:fontScheme name="Revolución">
      <a:majorFont>
        <a:latin typeface="Trebuchet MS"/>
        <a:ea typeface=""/>
        <a:cs typeface=""/>
        <a:font script="Jpan" typeface="ＭＳ ゴシック"/>
      </a:majorFont>
      <a:minorFont>
        <a:latin typeface="Trebuchet MS"/>
        <a:ea typeface=""/>
        <a:cs typeface=""/>
        <a:font script="Jpan" typeface="ＭＳ ゴシック"/>
      </a:minorFont>
    </a:fontScheme>
    <a:fmtScheme name="Revolución">
      <a:fillStyleLst>
        <a:solidFill>
          <a:schemeClr val="phClr"/>
        </a:solidFill>
        <a:solidFill>
          <a:schemeClr val="phClr"/>
        </a:soli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3175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innerShdw blurRad="50800" dist="25400" dir="10800000">
              <a:srgbClr val="808080">
                <a:alpha val="75000"/>
              </a:srgbClr>
            </a:innerShdw>
          </a:effectLst>
        </a:effectStyle>
        <a:effectStyle>
          <a:effectLst>
            <a:innerShdw blurRad="50800" dist="25400" dir="13500000">
              <a:srgbClr val="808080">
                <a:alpha val="75000"/>
              </a:srgbClr>
            </a:innerShdw>
            <a:outerShdw blurRad="63500" dist="50800" dir="5400000" algn="br" rotWithShape="0">
              <a:srgbClr val="000000">
                <a:alpha val="35000"/>
              </a:srgbClr>
            </a:outerShdw>
          </a:effectLst>
          <a:scene3d>
            <a:camera prst="orthographicFront">
              <a:rot lat="0" lon="0" rev="0"/>
            </a:camera>
            <a:lightRig rig="threePt" dir="tl">
              <a:rot lat="0" lon="0" rev="11400000"/>
            </a:lightRig>
          </a:scene3d>
          <a:sp3d contourW="12700" prstMaterial="softmetal">
            <a:bevelT w="63500" h="25400" prst="angle"/>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Revolución.thmx</Template>
  <TotalTime>882</TotalTime>
  <Words>877</Words>
  <Application>Microsoft Office PowerPoint</Application>
  <PresentationFormat>Presentación en pantalla (4:3)</PresentationFormat>
  <Paragraphs>130</Paragraphs>
  <Slides>15</Slides>
  <Notes>3</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15</vt:i4>
      </vt:variant>
    </vt:vector>
  </HeadingPairs>
  <TitlesOfParts>
    <vt:vector size="21" baseType="lpstr">
      <vt:lpstr>Arial</vt:lpstr>
      <vt:lpstr>Calibri</vt:lpstr>
      <vt:lpstr>Trebuchet MS</vt:lpstr>
      <vt:lpstr>Wingdings</vt:lpstr>
      <vt:lpstr>Wingdings 2</vt:lpstr>
      <vt:lpstr>Revolución</vt:lpstr>
      <vt:lpstr>Comportamiento en Personajes</vt:lpstr>
      <vt:lpstr>Elementos de un Modelo de Comportamiento</vt:lpstr>
      <vt:lpstr>Interacción Personaje-Entorno</vt:lpstr>
      <vt:lpstr>Fases dentro de Agentes Interactivos</vt:lpstr>
      <vt:lpstr>Gestión de la información</vt:lpstr>
      <vt:lpstr>Información interna o externa</vt:lpstr>
      <vt:lpstr>Representación del Entorno Extraer y Procesar</vt:lpstr>
      <vt:lpstr>Obtención de la información</vt:lpstr>
      <vt:lpstr>Comportamiento Razonar y Decidir</vt:lpstr>
      <vt:lpstr>Representación de Acciones Generar y Convertir</vt:lpstr>
      <vt:lpstr>Representación de Acciones</vt:lpstr>
      <vt:lpstr>Simulación del Entorno</vt:lpstr>
      <vt:lpstr>Simulación del Entorno</vt:lpstr>
      <vt:lpstr>Controladores</vt:lpstr>
      <vt:lpstr>Controladores. Jerarquías</vt:lpstr>
    </vt:vector>
  </TitlesOfParts>
  <Company>CETINIA-URJC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Introducción IA en Juegos</dc:title>
  <dc:creator>Luis Peña Sánchez</dc:creator>
  <cp:lastModifiedBy>Luis Peña</cp:lastModifiedBy>
  <cp:revision>38</cp:revision>
  <dcterms:created xsi:type="dcterms:W3CDTF">2011-09-21T08:57:52Z</dcterms:created>
  <dcterms:modified xsi:type="dcterms:W3CDTF">2015-11-09T13:23:05Z</dcterms:modified>
</cp:coreProperties>
</file>